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Lst>
  <p:sldSz cx="30240288" cy="42840275"/>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93" userDrawn="1">
          <p15:clr>
            <a:srgbClr val="A4A3A4"/>
          </p15:clr>
        </p15:guide>
        <p15:guide id="2" pos="952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DAD4715-EEFB-EBC2-9E20-2EDB229132E3}" name="Amy Bobbins" initials="AB" userId="S::amy.bobbins@dsru.org::5350bc41-7709-4ee0-83f6-4b84da9feccc" providerId="AD"/>
  <p188:author id="{29BF8420-530A-D9CB-D3A3-07DB69EE796E}" name="Debabrata Roy" initials="DR" userId="S::debabrata.roy@dsru.org::48c2da77-c583-40a7-acaa-c7a127b75ac0" providerId="AD"/>
  <p188:author id="{9F799028-ED81-B877-14F5-240F758EDBF0}" name="Elizabeth Lynn" initials="EL" userId="S::elizabeth.lynn@dsru.org::01a63166-46c2-46c0-8a72-ee28ce424b52" providerId="AD"/>
  <p188:author id="{B33C2793-3E97-3A1B-9528-0598FDF40E3B}" name="Miranda Davies" initials="MD" userId="S::miranda.davies@dsru.org::dbd967f8-df5d-4551-8b5f-bddd934ac7b8" providerId="AD"/>
  <p188:author id="{4F263FC2-6CAD-8026-5B86-C00A9B726ECA}" name="Samantha Lane" initials="SL" userId="S::samantha.lane@dsru.org::4eff1fb1-22c8-46a7-a980-d2ea35278891" providerId="AD"/>
  <p188:author id="{A29305C3-08D1-011C-E0CA-747B89C6FFB3}" name="Sandeep Dhanda" initials="sD" userId="S::sandeep.dhanda@dsru.org::b9cf6412-3e4f-4faf-ab32-47bac25d24e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ABAB"/>
    <a:srgbClr val="244486"/>
    <a:srgbClr val="F0AF4E"/>
    <a:srgbClr val="E2436D"/>
    <a:srgbClr val="93DBDB"/>
    <a:srgbClr val="007673"/>
    <a:srgbClr val="004A48"/>
    <a:srgbClr val="D1E0FF"/>
    <a:srgbClr val="8BB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6247" autoAdjust="0"/>
  </p:normalViewPr>
  <p:slideViewPr>
    <p:cSldViewPr snapToGrid="0">
      <p:cViewPr varScale="1">
        <p:scale>
          <a:sx n="20" d="100"/>
          <a:sy n="20" d="100"/>
        </p:scale>
        <p:origin x="2910" y="108"/>
      </p:cViewPr>
      <p:guideLst>
        <p:guide orient="horz" pos="13493"/>
        <p:guide pos="95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8/10/relationships/authors" Targe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68022" y="7011132"/>
            <a:ext cx="25704245" cy="14914762"/>
          </a:xfrm>
        </p:spPr>
        <p:txBody>
          <a:bodyPr anchor="b"/>
          <a:lstStyle>
            <a:lvl1pPr algn="ctr">
              <a:defRPr sz="19843"/>
            </a:lvl1pPr>
          </a:lstStyle>
          <a:p>
            <a:r>
              <a:rPr lang="en-US"/>
              <a:t>Click to edit Master title style</a:t>
            </a:r>
          </a:p>
        </p:txBody>
      </p:sp>
      <p:sp>
        <p:nvSpPr>
          <p:cNvPr id="3" name="Subtitle 2"/>
          <p:cNvSpPr>
            <a:spLocks noGrp="1"/>
          </p:cNvSpPr>
          <p:nvPr>
            <p:ph type="subTitle" idx="1"/>
          </p:nvPr>
        </p:nvSpPr>
        <p:spPr>
          <a:xfrm>
            <a:off x="3780036" y="22501064"/>
            <a:ext cx="22680216" cy="10343147"/>
          </a:xfrm>
        </p:spPr>
        <p:txBody>
          <a:bodyPr/>
          <a:lstStyle>
            <a:lvl1pPr marL="0" indent="0" algn="ctr">
              <a:buNone/>
              <a:defRPr sz="7937"/>
            </a:lvl1pPr>
            <a:lvl2pPr marL="1512006" indent="0" algn="ctr">
              <a:buNone/>
              <a:defRPr sz="6614"/>
            </a:lvl2pPr>
            <a:lvl3pPr marL="3024012" indent="0" algn="ctr">
              <a:buNone/>
              <a:defRPr sz="5953"/>
            </a:lvl3pPr>
            <a:lvl4pPr marL="4536018" indent="0" algn="ctr">
              <a:buNone/>
              <a:defRPr sz="5291"/>
            </a:lvl4pPr>
            <a:lvl5pPr marL="6048024" indent="0" algn="ctr">
              <a:buNone/>
              <a:defRPr sz="5291"/>
            </a:lvl5pPr>
            <a:lvl6pPr marL="7560031" indent="0" algn="ctr">
              <a:buNone/>
              <a:defRPr sz="5291"/>
            </a:lvl6pPr>
            <a:lvl7pPr marL="9072037" indent="0" algn="ctr">
              <a:buNone/>
              <a:defRPr sz="5291"/>
            </a:lvl7pPr>
            <a:lvl8pPr marL="10584043" indent="0" algn="ctr">
              <a:buNone/>
              <a:defRPr sz="5291"/>
            </a:lvl8pPr>
            <a:lvl9pPr marL="12096049" indent="0" algn="ctr">
              <a:buNone/>
              <a:defRPr sz="5291"/>
            </a:lvl9pPr>
          </a:lstStyle>
          <a:p>
            <a:r>
              <a:rPr lang="en-US"/>
              <a:t>Click to edit Master subtitle style</a:t>
            </a:r>
          </a:p>
        </p:txBody>
      </p:sp>
      <p:sp>
        <p:nvSpPr>
          <p:cNvPr id="4" name="Date Placeholder 3"/>
          <p:cNvSpPr>
            <a:spLocks noGrp="1"/>
          </p:cNvSpPr>
          <p:nvPr>
            <p:ph type="dt" sz="half" idx="10"/>
          </p:nvPr>
        </p:nvSpPr>
        <p:spPr/>
        <p:txBody>
          <a:bodyPr/>
          <a:lstStyle/>
          <a:p>
            <a:fld id="{1754519C-B416-4F94-9BF0-33B3FDC485CE}" type="datetimeFigureOut">
              <a:rPr lang="en-GB" smtClean="0"/>
              <a:t>29/05/2026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5C5A58-ED95-4336-B1CA-F7CDA8FBEA9C}" type="slidenum">
              <a:rPr lang="en-GB" smtClean="0"/>
              <a:t>‹#›</a:t>
            </a:fld>
            <a:endParaRPr lang="en-GB"/>
          </a:p>
        </p:txBody>
      </p:sp>
    </p:spTree>
    <p:extLst>
      <p:ext uri="{BB962C8B-B14F-4D97-AF65-F5344CB8AC3E}">
        <p14:creationId xmlns:p14="http://schemas.microsoft.com/office/powerpoint/2010/main" val="33840522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54519C-B416-4F94-9BF0-33B3FDC485CE}" type="datetimeFigureOut">
              <a:rPr lang="en-GB" smtClean="0"/>
              <a:t>29/05/2026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5C5A58-ED95-4336-B1CA-F7CDA8FBEA9C}" type="slidenum">
              <a:rPr lang="en-GB" smtClean="0"/>
              <a:t>‹#›</a:t>
            </a:fld>
            <a:endParaRPr lang="en-GB"/>
          </a:p>
        </p:txBody>
      </p:sp>
    </p:spTree>
    <p:extLst>
      <p:ext uri="{BB962C8B-B14F-4D97-AF65-F5344CB8AC3E}">
        <p14:creationId xmlns:p14="http://schemas.microsoft.com/office/powerpoint/2010/main" val="1517241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40708" y="2280848"/>
            <a:ext cx="6520562" cy="3630515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79021" y="2280848"/>
            <a:ext cx="19183683" cy="3630515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54519C-B416-4F94-9BF0-33B3FDC485CE}" type="datetimeFigureOut">
              <a:rPr lang="en-GB" smtClean="0"/>
              <a:t>29/05/2026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5C5A58-ED95-4336-B1CA-F7CDA8FBEA9C}" type="slidenum">
              <a:rPr lang="en-GB" smtClean="0"/>
              <a:t>‹#›</a:t>
            </a:fld>
            <a:endParaRPr lang="en-GB"/>
          </a:p>
        </p:txBody>
      </p:sp>
    </p:spTree>
    <p:extLst>
      <p:ext uri="{BB962C8B-B14F-4D97-AF65-F5344CB8AC3E}">
        <p14:creationId xmlns:p14="http://schemas.microsoft.com/office/powerpoint/2010/main" val="281398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54519C-B416-4F94-9BF0-33B3FDC485CE}" type="datetimeFigureOut">
              <a:rPr lang="en-GB" smtClean="0"/>
              <a:t>29/05/2026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5C5A58-ED95-4336-B1CA-F7CDA8FBEA9C}" type="slidenum">
              <a:rPr lang="en-GB" smtClean="0"/>
              <a:t>‹#›</a:t>
            </a:fld>
            <a:endParaRPr lang="en-GB"/>
          </a:p>
        </p:txBody>
      </p:sp>
    </p:spTree>
    <p:extLst>
      <p:ext uri="{BB962C8B-B14F-4D97-AF65-F5344CB8AC3E}">
        <p14:creationId xmlns:p14="http://schemas.microsoft.com/office/powerpoint/2010/main" val="1696053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3272" y="10680331"/>
            <a:ext cx="26082248" cy="17820361"/>
          </a:xfrm>
        </p:spPr>
        <p:txBody>
          <a:bodyPr anchor="b"/>
          <a:lstStyle>
            <a:lvl1pPr>
              <a:defRPr sz="19843"/>
            </a:lvl1pPr>
          </a:lstStyle>
          <a:p>
            <a:r>
              <a:rPr lang="en-US"/>
              <a:t>Click to edit Master title style</a:t>
            </a:r>
          </a:p>
        </p:txBody>
      </p:sp>
      <p:sp>
        <p:nvSpPr>
          <p:cNvPr id="3" name="Text Placeholder 2"/>
          <p:cNvSpPr>
            <a:spLocks noGrp="1"/>
          </p:cNvSpPr>
          <p:nvPr>
            <p:ph type="body" idx="1"/>
          </p:nvPr>
        </p:nvSpPr>
        <p:spPr>
          <a:xfrm>
            <a:off x="2063272" y="28669280"/>
            <a:ext cx="26082248" cy="9371307"/>
          </a:xfrm>
        </p:spPr>
        <p:txBody>
          <a:bodyPr/>
          <a:lstStyle>
            <a:lvl1pPr marL="0" indent="0">
              <a:buNone/>
              <a:defRPr sz="7937">
                <a:solidFill>
                  <a:schemeClr val="tx1"/>
                </a:solidFill>
              </a:defRPr>
            </a:lvl1pPr>
            <a:lvl2pPr marL="1512006" indent="0">
              <a:buNone/>
              <a:defRPr sz="6614">
                <a:solidFill>
                  <a:schemeClr val="tx1">
                    <a:tint val="75000"/>
                  </a:schemeClr>
                </a:solidFill>
              </a:defRPr>
            </a:lvl2pPr>
            <a:lvl3pPr marL="3024012" indent="0">
              <a:buNone/>
              <a:defRPr sz="5953">
                <a:solidFill>
                  <a:schemeClr val="tx1">
                    <a:tint val="75000"/>
                  </a:schemeClr>
                </a:solidFill>
              </a:defRPr>
            </a:lvl3pPr>
            <a:lvl4pPr marL="4536018" indent="0">
              <a:buNone/>
              <a:defRPr sz="5291">
                <a:solidFill>
                  <a:schemeClr val="tx1">
                    <a:tint val="75000"/>
                  </a:schemeClr>
                </a:solidFill>
              </a:defRPr>
            </a:lvl4pPr>
            <a:lvl5pPr marL="6048024" indent="0">
              <a:buNone/>
              <a:defRPr sz="5291">
                <a:solidFill>
                  <a:schemeClr val="tx1">
                    <a:tint val="75000"/>
                  </a:schemeClr>
                </a:solidFill>
              </a:defRPr>
            </a:lvl5pPr>
            <a:lvl6pPr marL="7560031" indent="0">
              <a:buNone/>
              <a:defRPr sz="5291">
                <a:solidFill>
                  <a:schemeClr val="tx1">
                    <a:tint val="75000"/>
                  </a:schemeClr>
                </a:solidFill>
              </a:defRPr>
            </a:lvl6pPr>
            <a:lvl7pPr marL="9072037" indent="0">
              <a:buNone/>
              <a:defRPr sz="5291">
                <a:solidFill>
                  <a:schemeClr val="tx1">
                    <a:tint val="75000"/>
                  </a:schemeClr>
                </a:solidFill>
              </a:defRPr>
            </a:lvl7pPr>
            <a:lvl8pPr marL="10584043" indent="0">
              <a:buNone/>
              <a:defRPr sz="5291">
                <a:solidFill>
                  <a:schemeClr val="tx1">
                    <a:tint val="75000"/>
                  </a:schemeClr>
                </a:solidFill>
              </a:defRPr>
            </a:lvl8pPr>
            <a:lvl9pPr marL="12096049" indent="0">
              <a:buNone/>
              <a:defRPr sz="529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54519C-B416-4F94-9BF0-33B3FDC485CE}" type="datetimeFigureOut">
              <a:rPr lang="en-GB" smtClean="0"/>
              <a:t>29/05/2026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5C5A58-ED95-4336-B1CA-F7CDA8FBEA9C}" type="slidenum">
              <a:rPr lang="en-GB" smtClean="0"/>
              <a:t>‹#›</a:t>
            </a:fld>
            <a:endParaRPr lang="en-GB"/>
          </a:p>
        </p:txBody>
      </p:sp>
    </p:spTree>
    <p:extLst>
      <p:ext uri="{BB962C8B-B14F-4D97-AF65-F5344CB8AC3E}">
        <p14:creationId xmlns:p14="http://schemas.microsoft.com/office/powerpoint/2010/main" val="1582837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079020" y="11404240"/>
            <a:ext cx="12852122" cy="27181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5309146" y="11404240"/>
            <a:ext cx="12852122" cy="27181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754519C-B416-4F94-9BF0-33B3FDC485CE}" type="datetimeFigureOut">
              <a:rPr lang="en-GB" smtClean="0"/>
              <a:t>29/05/2026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5C5A58-ED95-4336-B1CA-F7CDA8FBEA9C}" type="slidenum">
              <a:rPr lang="en-GB" smtClean="0"/>
              <a:t>‹#›</a:t>
            </a:fld>
            <a:endParaRPr lang="en-GB"/>
          </a:p>
        </p:txBody>
      </p:sp>
    </p:spTree>
    <p:extLst>
      <p:ext uri="{BB962C8B-B14F-4D97-AF65-F5344CB8AC3E}">
        <p14:creationId xmlns:p14="http://schemas.microsoft.com/office/powerpoint/2010/main" val="430046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2959" y="2280857"/>
            <a:ext cx="26082248" cy="8280473"/>
          </a:xfrm>
        </p:spPr>
        <p:txBody>
          <a:bodyPr/>
          <a:lstStyle/>
          <a:p>
            <a:r>
              <a:rPr lang="en-US"/>
              <a:t>Click to edit Master title style</a:t>
            </a:r>
          </a:p>
        </p:txBody>
      </p:sp>
      <p:sp>
        <p:nvSpPr>
          <p:cNvPr id="3" name="Text Placeholder 2"/>
          <p:cNvSpPr>
            <a:spLocks noGrp="1"/>
          </p:cNvSpPr>
          <p:nvPr>
            <p:ph type="body" idx="1"/>
          </p:nvPr>
        </p:nvSpPr>
        <p:spPr>
          <a:xfrm>
            <a:off x="2082962" y="10501820"/>
            <a:ext cx="12793057" cy="5146780"/>
          </a:xfrm>
        </p:spPr>
        <p:txBody>
          <a:bodyPr anchor="b"/>
          <a:lstStyle>
            <a:lvl1pPr marL="0" indent="0">
              <a:buNone/>
              <a:defRPr sz="7937" b="1"/>
            </a:lvl1pPr>
            <a:lvl2pPr marL="1512006" indent="0">
              <a:buNone/>
              <a:defRPr sz="6614" b="1"/>
            </a:lvl2pPr>
            <a:lvl3pPr marL="3024012" indent="0">
              <a:buNone/>
              <a:defRPr sz="5953" b="1"/>
            </a:lvl3pPr>
            <a:lvl4pPr marL="4536018" indent="0">
              <a:buNone/>
              <a:defRPr sz="5291" b="1"/>
            </a:lvl4pPr>
            <a:lvl5pPr marL="6048024" indent="0">
              <a:buNone/>
              <a:defRPr sz="5291" b="1"/>
            </a:lvl5pPr>
            <a:lvl6pPr marL="7560031" indent="0">
              <a:buNone/>
              <a:defRPr sz="5291" b="1"/>
            </a:lvl6pPr>
            <a:lvl7pPr marL="9072037" indent="0">
              <a:buNone/>
              <a:defRPr sz="5291" b="1"/>
            </a:lvl7pPr>
            <a:lvl8pPr marL="10584043" indent="0">
              <a:buNone/>
              <a:defRPr sz="5291" b="1"/>
            </a:lvl8pPr>
            <a:lvl9pPr marL="12096049" indent="0">
              <a:buNone/>
              <a:defRPr sz="5291" b="1"/>
            </a:lvl9pPr>
          </a:lstStyle>
          <a:p>
            <a:pPr lvl="0"/>
            <a:r>
              <a:rPr lang="en-US"/>
              <a:t>Click to edit Master text styles</a:t>
            </a:r>
          </a:p>
        </p:txBody>
      </p:sp>
      <p:sp>
        <p:nvSpPr>
          <p:cNvPr id="4" name="Content Placeholder 3"/>
          <p:cNvSpPr>
            <a:spLocks noGrp="1"/>
          </p:cNvSpPr>
          <p:nvPr>
            <p:ph sz="half" idx="2"/>
          </p:nvPr>
        </p:nvSpPr>
        <p:spPr>
          <a:xfrm>
            <a:off x="2082962" y="15648601"/>
            <a:ext cx="12793057" cy="230167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5309148" y="10501820"/>
            <a:ext cx="12856061" cy="5146780"/>
          </a:xfrm>
        </p:spPr>
        <p:txBody>
          <a:bodyPr anchor="b"/>
          <a:lstStyle>
            <a:lvl1pPr marL="0" indent="0">
              <a:buNone/>
              <a:defRPr sz="7937" b="1"/>
            </a:lvl1pPr>
            <a:lvl2pPr marL="1512006" indent="0">
              <a:buNone/>
              <a:defRPr sz="6614" b="1"/>
            </a:lvl2pPr>
            <a:lvl3pPr marL="3024012" indent="0">
              <a:buNone/>
              <a:defRPr sz="5953" b="1"/>
            </a:lvl3pPr>
            <a:lvl4pPr marL="4536018" indent="0">
              <a:buNone/>
              <a:defRPr sz="5291" b="1"/>
            </a:lvl4pPr>
            <a:lvl5pPr marL="6048024" indent="0">
              <a:buNone/>
              <a:defRPr sz="5291" b="1"/>
            </a:lvl5pPr>
            <a:lvl6pPr marL="7560031" indent="0">
              <a:buNone/>
              <a:defRPr sz="5291" b="1"/>
            </a:lvl6pPr>
            <a:lvl7pPr marL="9072037" indent="0">
              <a:buNone/>
              <a:defRPr sz="5291" b="1"/>
            </a:lvl7pPr>
            <a:lvl8pPr marL="10584043" indent="0">
              <a:buNone/>
              <a:defRPr sz="5291" b="1"/>
            </a:lvl8pPr>
            <a:lvl9pPr marL="12096049" indent="0">
              <a:buNone/>
              <a:defRPr sz="5291" b="1"/>
            </a:lvl9pPr>
          </a:lstStyle>
          <a:p>
            <a:pPr lvl="0"/>
            <a:r>
              <a:rPr lang="en-US"/>
              <a:t>Click to edit Master text styles</a:t>
            </a:r>
          </a:p>
        </p:txBody>
      </p:sp>
      <p:sp>
        <p:nvSpPr>
          <p:cNvPr id="6" name="Content Placeholder 5"/>
          <p:cNvSpPr>
            <a:spLocks noGrp="1"/>
          </p:cNvSpPr>
          <p:nvPr>
            <p:ph sz="quarter" idx="4"/>
          </p:nvPr>
        </p:nvSpPr>
        <p:spPr>
          <a:xfrm>
            <a:off x="15309148" y="15648601"/>
            <a:ext cx="12856061" cy="230167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754519C-B416-4F94-9BF0-33B3FDC485CE}" type="datetimeFigureOut">
              <a:rPr lang="en-GB" smtClean="0"/>
              <a:t>29/05/2026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B5C5A58-ED95-4336-B1CA-F7CDA8FBEA9C}" type="slidenum">
              <a:rPr lang="en-GB" smtClean="0"/>
              <a:t>‹#›</a:t>
            </a:fld>
            <a:endParaRPr lang="en-GB"/>
          </a:p>
        </p:txBody>
      </p:sp>
    </p:spTree>
    <p:extLst>
      <p:ext uri="{BB962C8B-B14F-4D97-AF65-F5344CB8AC3E}">
        <p14:creationId xmlns:p14="http://schemas.microsoft.com/office/powerpoint/2010/main" val="4146731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754519C-B416-4F94-9BF0-33B3FDC485CE}" type="datetimeFigureOut">
              <a:rPr lang="en-GB" smtClean="0"/>
              <a:t>29/05/2026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B5C5A58-ED95-4336-B1CA-F7CDA8FBEA9C}" type="slidenum">
              <a:rPr lang="en-GB" smtClean="0"/>
              <a:t>‹#›</a:t>
            </a:fld>
            <a:endParaRPr lang="en-GB"/>
          </a:p>
        </p:txBody>
      </p:sp>
    </p:spTree>
    <p:extLst>
      <p:ext uri="{BB962C8B-B14F-4D97-AF65-F5344CB8AC3E}">
        <p14:creationId xmlns:p14="http://schemas.microsoft.com/office/powerpoint/2010/main" val="3987996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4519C-B416-4F94-9BF0-33B3FDC485CE}" type="datetimeFigureOut">
              <a:rPr lang="en-GB" smtClean="0"/>
              <a:t>29/05/2026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B5C5A58-ED95-4336-B1CA-F7CDA8FBEA9C}" type="slidenum">
              <a:rPr lang="en-GB" smtClean="0"/>
              <a:t>‹#›</a:t>
            </a:fld>
            <a:endParaRPr lang="en-GB"/>
          </a:p>
        </p:txBody>
      </p:sp>
    </p:spTree>
    <p:extLst>
      <p:ext uri="{BB962C8B-B14F-4D97-AF65-F5344CB8AC3E}">
        <p14:creationId xmlns:p14="http://schemas.microsoft.com/office/powerpoint/2010/main" val="3088023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2959" y="2856018"/>
            <a:ext cx="9753280" cy="9996064"/>
          </a:xfrm>
        </p:spPr>
        <p:txBody>
          <a:bodyPr anchor="b"/>
          <a:lstStyle>
            <a:lvl1pPr>
              <a:defRPr sz="10583"/>
            </a:lvl1pPr>
          </a:lstStyle>
          <a:p>
            <a:r>
              <a:rPr lang="en-US"/>
              <a:t>Click to edit Master title style</a:t>
            </a:r>
          </a:p>
        </p:txBody>
      </p:sp>
      <p:sp>
        <p:nvSpPr>
          <p:cNvPr id="3" name="Content Placeholder 2"/>
          <p:cNvSpPr>
            <a:spLocks noGrp="1"/>
          </p:cNvSpPr>
          <p:nvPr>
            <p:ph idx="1"/>
          </p:nvPr>
        </p:nvSpPr>
        <p:spPr>
          <a:xfrm>
            <a:off x="12856061" y="6168216"/>
            <a:ext cx="15309146" cy="30444362"/>
          </a:xfrm>
        </p:spPr>
        <p:txBody>
          <a:bodyPr/>
          <a:lstStyle>
            <a:lvl1pPr>
              <a:defRPr sz="10583"/>
            </a:lvl1pPr>
            <a:lvl2pPr>
              <a:defRPr sz="9260"/>
            </a:lvl2pPr>
            <a:lvl3pPr>
              <a:defRPr sz="7937"/>
            </a:lvl3pPr>
            <a:lvl4pPr>
              <a:defRPr sz="6614"/>
            </a:lvl4pPr>
            <a:lvl5pPr>
              <a:defRPr sz="6614"/>
            </a:lvl5pPr>
            <a:lvl6pPr>
              <a:defRPr sz="6614"/>
            </a:lvl6pPr>
            <a:lvl7pPr>
              <a:defRPr sz="6614"/>
            </a:lvl7pPr>
            <a:lvl8pPr>
              <a:defRPr sz="6614"/>
            </a:lvl8pPr>
            <a:lvl9pPr>
              <a:defRPr sz="661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082959" y="12852082"/>
            <a:ext cx="9753280" cy="23810073"/>
          </a:xfrm>
        </p:spPr>
        <p:txBody>
          <a:bodyPr/>
          <a:lstStyle>
            <a:lvl1pPr marL="0" indent="0">
              <a:buNone/>
              <a:defRPr sz="5291"/>
            </a:lvl1pPr>
            <a:lvl2pPr marL="1512006" indent="0">
              <a:buNone/>
              <a:defRPr sz="4630"/>
            </a:lvl2pPr>
            <a:lvl3pPr marL="3024012" indent="0">
              <a:buNone/>
              <a:defRPr sz="3969"/>
            </a:lvl3pPr>
            <a:lvl4pPr marL="4536018" indent="0">
              <a:buNone/>
              <a:defRPr sz="3307"/>
            </a:lvl4pPr>
            <a:lvl5pPr marL="6048024" indent="0">
              <a:buNone/>
              <a:defRPr sz="3307"/>
            </a:lvl5pPr>
            <a:lvl6pPr marL="7560031" indent="0">
              <a:buNone/>
              <a:defRPr sz="3307"/>
            </a:lvl6pPr>
            <a:lvl7pPr marL="9072037" indent="0">
              <a:buNone/>
              <a:defRPr sz="3307"/>
            </a:lvl7pPr>
            <a:lvl8pPr marL="10584043" indent="0">
              <a:buNone/>
              <a:defRPr sz="3307"/>
            </a:lvl8pPr>
            <a:lvl9pPr marL="12096049" indent="0">
              <a:buNone/>
              <a:defRPr sz="3307"/>
            </a:lvl9pPr>
          </a:lstStyle>
          <a:p>
            <a:pPr lvl="0"/>
            <a:r>
              <a:rPr lang="en-US"/>
              <a:t>Click to edit Master text styles</a:t>
            </a:r>
          </a:p>
        </p:txBody>
      </p:sp>
      <p:sp>
        <p:nvSpPr>
          <p:cNvPr id="5" name="Date Placeholder 4"/>
          <p:cNvSpPr>
            <a:spLocks noGrp="1"/>
          </p:cNvSpPr>
          <p:nvPr>
            <p:ph type="dt" sz="half" idx="10"/>
          </p:nvPr>
        </p:nvSpPr>
        <p:spPr/>
        <p:txBody>
          <a:bodyPr/>
          <a:lstStyle/>
          <a:p>
            <a:fld id="{1754519C-B416-4F94-9BF0-33B3FDC485CE}" type="datetimeFigureOut">
              <a:rPr lang="en-GB" smtClean="0"/>
              <a:t>29/05/2026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5C5A58-ED95-4336-B1CA-F7CDA8FBEA9C}" type="slidenum">
              <a:rPr lang="en-GB" smtClean="0"/>
              <a:t>‹#›</a:t>
            </a:fld>
            <a:endParaRPr lang="en-GB"/>
          </a:p>
        </p:txBody>
      </p:sp>
    </p:spTree>
    <p:extLst>
      <p:ext uri="{BB962C8B-B14F-4D97-AF65-F5344CB8AC3E}">
        <p14:creationId xmlns:p14="http://schemas.microsoft.com/office/powerpoint/2010/main" val="2033480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2959" y="2856018"/>
            <a:ext cx="9753280" cy="9996064"/>
          </a:xfrm>
        </p:spPr>
        <p:txBody>
          <a:bodyPr anchor="b"/>
          <a:lstStyle>
            <a:lvl1pPr>
              <a:defRPr sz="10583"/>
            </a:lvl1pPr>
          </a:lstStyle>
          <a:p>
            <a:r>
              <a:rPr lang="en-US"/>
              <a:t>Click to edit Master title style</a:t>
            </a:r>
          </a:p>
        </p:txBody>
      </p:sp>
      <p:sp>
        <p:nvSpPr>
          <p:cNvPr id="3" name="Picture Placeholder 2"/>
          <p:cNvSpPr>
            <a:spLocks noGrp="1" noChangeAspect="1"/>
          </p:cNvSpPr>
          <p:nvPr>
            <p:ph type="pic" idx="1"/>
          </p:nvPr>
        </p:nvSpPr>
        <p:spPr>
          <a:xfrm>
            <a:off x="12856061" y="6168216"/>
            <a:ext cx="15309146" cy="30444362"/>
          </a:xfrm>
        </p:spPr>
        <p:txBody>
          <a:bodyPr anchor="t"/>
          <a:lstStyle>
            <a:lvl1pPr marL="0" indent="0">
              <a:buNone/>
              <a:defRPr sz="10583"/>
            </a:lvl1pPr>
            <a:lvl2pPr marL="1512006" indent="0">
              <a:buNone/>
              <a:defRPr sz="9260"/>
            </a:lvl2pPr>
            <a:lvl3pPr marL="3024012" indent="0">
              <a:buNone/>
              <a:defRPr sz="7937"/>
            </a:lvl3pPr>
            <a:lvl4pPr marL="4536018" indent="0">
              <a:buNone/>
              <a:defRPr sz="6614"/>
            </a:lvl4pPr>
            <a:lvl5pPr marL="6048024" indent="0">
              <a:buNone/>
              <a:defRPr sz="6614"/>
            </a:lvl5pPr>
            <a:lvl6pPr marL="7560031" indent="0">
              <a:buNone/>
              <a:defRPr sz="6614"/>
            </a:lvl6pPr>
            <a:lvl7pPr marL="9072037" indent="0">
              <a:buNone/>
              <a:defRPr sz="6614"/>
            </a:lvl7pPr>
            <a:lvl8pPr marL="10584043" indent="0">
              <a:buNone/>
              <a:defRPr sz="6614"/>
            </a:lvl8pPr>
            <a:lvl9pPr marL="12096049" indent="0">
              <a:buNone/>
              <a:defRPr sz="6614"/>
            </a:lvl9pPr>
          </a:lstStyle>
          <a:p>
            <a:r>
              <a:rPr lang="en-US"/>
              <a:t>Click icon to add picture</a:t>
            </a:r>
          </a:p>
        </p:txBody>
      </p:sp>
      <p:sp>
        <p:nvSpPr>
          <p:cNvPr id="4" name="Text Placeholder 3"/>
          <p:cNvSpPr>
            <a:spLocks noGrp="1"/>
          </p:cNvSpPr>
          <p:nvPr>
            <p:ph type="body" sz="half" idx="2"/>
          </p:nvPr>
        </p:nvSpPr>
        <p:spPr>
          <a:xfrm>
            <a:off x="2082959" y="12852082"/>
            <a:ext cx="9753280" cy="23810073"/>
          </a:xfrm>
        </p:spPr>
        <p:txBody>
          <a:bodyPr/>
          <a:lstStyle>
            <a:lvl1pPr marL="0" indent="0">
              <a:buNone/>
              <a:defRPr sz="5291"/>
            </a:lvl1pPr>
            <a:lvl2pPr marL="1512006" indent="0">
              <a:buNone/>
              <a:defRPr sz="4630"/>
            </a:lvl2pPr>
            <a:lvl3pPr marL="3024012" indent="0">
              <a:buNone/>
              <a:defRPr sz="3969"/>
            </a:lvl3pPr>
            <a:lvl4pPr marL="4536018" indent="0">
              <a:buNone/>
              <a:defRPr sz="3307"/>
            </a:lvl4pPr>
            <a:lvl5pPr marL="6048024" indent="0">
              <a:buNone/>
              <a:defRPr sz="3307"/>
            </a:lvl5pPr>
            <a:lvl6pPr marL="7560031" indent="0">
              <a:buNone/>
              <a:defRPr sz="3307"/>
            </a:lvl6pPr>
            <a:lvl7pPr marL="9072037" indent="0">
              <a:buNone/>
              <a:defRPr sz="3307"/>
            </a:lvl7pPr>
            <a:lvl8pPr marL="10584043" indent="0">
              <a:buNone/>
              <a:defRPr sz="3307"/>
            </a:lvl8pPr>
            <a:lvl9pPr marL="12096049" indent="0">
              <a:buNone/>
              <a:defRPr sz="3307"/>
            </a:lvl9pPr>
          </a:lstStyle>
          <a:p>
            <a:pPr lvl="0"/>
            <a:r>
              <a:rPr lang="en-US"/>
              <a:t>Click to edit Master text styles</a:t>
            </a:r>
          </a:p>
        </p:txBody>
      </p:sp>
      <p:sp>
        <p:nvSpPr>
          <p:cNvPr id="5" name="Date Placeholder 4"/>
          <p:cNvSpPr>
            <a:spLocks noGrp="1"/>
          </p:cNvSpPr>
          <p:nvPr>
            <p:ph type="dt" sz="half" idx="10"/>
          </p:nvPr>
        </p:nvSpPr>
        <p:spPr/>
        <p:txBody>
          <a:bodyPr/>
          <a:lstStyle/>
          <a:p>
            <a:fld id="{1754519C-B416-4F94-9BF0-33B3FDC485CE}" type="datetimeFigureOut">
              <a:rPr lang="en-GB" smtClean="0"/>
              <a:t>29/05/2026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5C5A58-ED95-4336-B1CA-F7CDA8FBEA9C}" type="slidenum">
              <a:rPr lang="en-GB" smtClean="0"/>
              <a:t>‹#›</a:t>
            </a:fld>
            <a:endParaRPr lang="en-GB"/>
          </a:p>
        </p:txBody>
      </p:sp>
    </p:spTree>
    <p:extLst>
      <p:ext uri="{BB962C8B-B14F-4D97-AF65-F5344CB8AC3E}">
        <p14:creationId xmlns:p14="http://schemas.microsoft.com/office/powerpoint/2010/main" val="1396793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79020" y="2280857"/>
            <a:ext cx="26082248" cy="828047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079020" y="11404240"/>
            <a:ext cx="26082248" cy="2718176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079020" y="39706598"/>
            <a:ext cx="6804065" cy="2280848"/>
          </a:xfrm>
          <a:prstGeom prst="rect">
            <a:avLst/>
          </a:prstGeom>
        </p:spPr>
        <p:txBody>
          <a:bodyPr vert="horz" lIns="91440" tIns="45720" rIns="91440" bIns="45720" rtlCol="0" anchor="ctr"/>
          <a:lstStyle>
            <a:lvl1pPr algn="l">
              <a:defRPr sz="3969">
                <a:solidFill>
                  <a:schemeClr val="tx1">
                    <a:tint val="75000"/>
                  </a:schemeClr>
                </a:solidFill>
              </a:defRPr>
            </a:lvl1pPr>
          </a:lstStyle>
          <a:p>
            <a:fld id="{1754519C-B416-4F94-9BF0-33B3FDC485CE}" type="datetimeFigureOut">
              <a:rPr lang="en-GB" smtClean="0"/>
              <a:t>29/05/2026</a:t>
            </a:fld>
            <a:endParaRPr lang="en-GB"/>
          </a:p>
        </p:txBody>
      </p:sp>
      <p:sp>
        <p:nvSpPr>
          <p:cNvPr id="5" name="Footer Placeholder 4"/>
          <p:cNvSpPr>
            <a:spLocks noGrp="1"/>
          </p:cNvSpPr>
          <p:nvPr>
            <p:ph type="ftr" sz="quarter" idx="3"/>
          </p:nvPr>
        </p:nvSpPr>
        <p:spPr>
          <a:xfrm>
            <a:off x="10017096" y="39706598"/>
            <a:ext cx="10206097" cy="2280848"/>
          </a:xfrm>
          <a:prstGeom prst="rect">
            <a:avLst/>
          </a:prstGeom>
        </p:spPr>
        <p:txBody>
          <a:bodyPr vert="horz" lIns="91440" tIns="45720" rIns="91440" bIns="45720" rtlCol="0" anchor="ctr"/>
          <a:lstStyle>
            <a:lvl1pPr algn="ctr">
              <a:defRPr sz="396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21357203" y="39706598"/>
            <a:ext cx="6804065" cy="2280848"/>
          </a:xfrm>
          <a:prstGeom prst="rect">
            <a:avLst/>
          </a:prstGeom>
        </p:spPr>
        <p:txBody>
          <a:bodyPr vert="horz" lIns="91440" tIns="45720" rIns="91440" bIns="45720" rtlCol="0" anchor="ctr"/>
          <a:lstStyle>
            <a:lvl1pPr algn="r">
              <a:defRPr sz="3969">
                <a:solidFill>
                  <a:schemeClr val="tx1">
                    <a:tint val="75000"/>
                  </a:schemeClr>
                </a:solidFill>
              </a:defRPr>
            </a:lvl1pPr>
          </a:lstStyle>
          <a:p>
            <a:fld id="{EB5C5A58-ED95-4336-B1CA-F7CDA8FBEA9C}" type="slidenum">
              <a:rPr lang="en-GB" smtClean="0"/>
              <a:t>‹#›</a:t>
            </a:fld>
            <a:endParaRPr lang="en-GB"/>
          </a:p>
        </p:txBody>
      </p:sp>
    </p:spTree>
    <p:extLst>
      <p:ext uri="{BB962C8B-B14F-4D97-AF65-F5344CB8AC3E}">
        <p14:creationId xmlns:p14="http://schemas.microsoft.com/office/powerpoint/2010/main" val="20972000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024012" rtl="0" eaLnBrk="1" latinLnBrk="0" hangingPunct="1">
        <a:lnSpc>
          <a:spcPct val="90000"/>
        </a:lnSpc>
        <a:spcBef>
          <a:spcPct val="0"/>
        </a:spcBef>
        <a:buNone/>
        <a:defRPr sz="14551" kern="1200">
          <a:solidFill>
            <a:schemeClr val="tx1"/>
          </a:solidFill>
          <a:latin typeface="+mj-lt"/>
          <a:ea typeface="+mj-ea"/>
          <a:cs typeface="+mj-cs"/>
        </a:defRPr>
      </a:lvl1pPr>
    </p:titleStyle>
    <p:bodyStyle>
      <a:lvl1pPr marL="756003" indent="-756003" algn="l" defTabSz="3024012" rtl="0" eaLnBrk="1" latinLnBrk="0" hangingPunct="1">
        <a:lnSpc>
          <a:spcPct val="90000"/>
        </a:lnSpc>
        <a:spcBef>
          <a:spcPts val="3307"/>
        </a:spcBef>
        <a:buFont typeface="Arial" panose="020B0604020202020204" pitchFamily="34" charset="0"/>
        <a:buChar char="•"/>
        <a:defRPr sz="9260" kern="1200">
          <a:solidFill>
            <a:schemeClr val="tx1"/>
          </a:solidFill>
          <a:latin typeface="+mn-lt"/>
          <a:ea typeface="+mn-ea"/>
          <a:cs typeface="+mn-cs"/>
        </a:defRPr>
      </a:lvl1pPr>
      <a:lvl2pPr marL="2268009" indent="-756003" algn="l" defTabSz="3024012" rtl="0" eaLnBrk="1" latinLnBrk="0" hangingPunct="1">
        <a:lnSpc>
          <a:spcPct val="90000"/>
        </a:lnSpc>
        <a:spcBef>
          <a:spcPts val="1654"/>
        </a:spcBef>
        <a:buFont typeface="Arial" panose="020B0604020202020204" pitchFamily="34" charset="0"/>
        <a:buChar char="•"/>
        <a:defRPr sz="7937" kern="1200">
          <a:solidFill>
            <a:schemeClr val="tx1"/>
          </a:solidFill>
          <a:latin typeface="+mn-lt"/>
          <a:ea typeface="+mn-ea"/>
          <a:cs typeface="+mn-cs"/>
        </a:defRPr>
      </a:lvl2pPr>
      <a:lvl3pPr marL="3780015" indent="-756003" algn="l" defTabSz="3024012" rtl="0" eaLnBrk="1" latinLnBrk="0" hangingPunct="1">
        <a:lnSpc>
          <a:spcPct val="90000"/>
        </a:lnSpc>
        <a:spcBef>
          <a:spcPts val="1654"/>
        </a:spcBef>
        <a:buFont typeface="Arial" panose="020B0604020202020204" pitchFamily="34" charset="0"/>
        <a:buChar char="•"/>
        <a:defRPr sz="6614" kern="1200">
          <a:solidFill>
            <a:schemeClr val="tx1"/>
          </a:solidFill>
          <a:latin typeface="+mn-lt"/>
          <a:ea typeface="+mn-ea"/>
          <a:cs typeface="+mn-cs"/>
        </a:defRPr>
      </a:lvl3pPr>
      <a:lvl4pPr marL="5292021" indent="-756003" algn="l" defTabSz="3024012" rtl="0" eaLnBrk="1" latinLnBrk="0" hangingPunct="1">
        <a:lnSpc>
          <a:spcPct val="90000"/>
        </a:lnSpc>
        <a:spcBef>
          <a:spcPts val="1654"/>
        </a:spcBef>
        <a:buFont typeface="Arial" panose="020B0604020202020204" pitchFamily="34" charset="0"/>
        <a:buChar char="•"/>
        <a:defRPr sz="5953" kern="1200">
          <a:solidFill>
            <a:schemeClr val="tx1"/>
          </a:solidFill>
          <a:latin typeface="+mn-lt"/>
          <a:ea typeface="+mn-ea"/>
          <a:cs typeface="+mn-cs"/>
        </a:defRPr>
      </a:lvl4pPr>
      <a:lvl5pPr marL="6804028" indent="-756003" algn="l" defTabSz="3024012" rtl="0" eaLnBrk="1" latinLnBrk="0" hangingPunct="1">
        <a:lnSpc>
          <a:spcPct val="90000"/>
        </a:lnSpc>
        <a:spcBef>
          <a:spcPts val="1654"/>
        </a:spcBef>
        <a:buFont typeface="Arial" panose="020B0604020202020204" pitchFamily="34" charset="0"/>
        <a:buChar char="•"/>
        <a:defRPr sz="5953" kern="1200">
          <a:solidFill>
            <a:schemeClr val="tx1"/>
          </a:solidFill>
          <a:latin typeface="+mn-lt"/>
          <a:ea typeface="+mn-ea"/>
          <a:cs typeface="+mn-cs"/>
        </a:defRPr>
      </a:lvl5pPr>
      <a:lvl6pPr marL="8316034" indent="-756003" algn="l" defTabSz="3024012" rtl="0" eaLnBrk="1" latinLnBrk="0" hangingPunct="1">
        <a:lnSpc>
          <a:spcPct val="90000"/>
        </a:lnSpc>
        <a:spcBef>
          <a:spcPts val="1654"/>
        </a:spcBef>
        <a:buFont typeface="Arial" panose="020B0604020202020204" pitchFamily="34" charset="0"/>
        <a:buChar char="•"/>
        <a:defRPr sz="5953" kern="1200">
          <a:solidFill>
            <a:schemeClr val="tx1"/>
          </a:solidFill>
          <a:latin typeface="+mn-lt"/>
          <a:ea typeface="+mn-ea"/>
          <a:cs typeface="+mn-cs"/>
        </a:defRPr>
      </a:lvl6pPr>
      <a:lvl7pPr marL="9828040" indent="-756003" algn="l" defTabSz="3024012" rtl="0" eaLnBrk="1" latinLnBrk="0" hangingPunct="1">
        <a:lnSpc>
          <a:spcPct val="90000"/>
        </a:lnSpc>
        <a:spcBef>
          <a:spcPts val="1654"/>
        </a:spcBef>
        <a:buFont typeface="Arial" panose="020B0604020202020204" pitchFamily="34" charset="0"/>
        <a:buChar char="•"/>
        <a:defRPr sz="5953" kern="1200">
          <a:solidFill>
            <a:schemeClr val="tx1"/>
          </a:solidFill>
          <a:latin typeface="+mn-lt"/>
          <a:ea typeface="+mn-ea"/>
          <a:cs typeface="+mn-cs"/>
        </a:defRPr>
      </a:lvl7pPr>
      <a:lvl8pPr marL="11340046" indent="-756003" algn="l" defTabSz="3024012" rtl="0" eaLnBrk="1" latinLnBrk="0" hangingPunct="1">
        <a:lnSpc>
          <a:spcPct val="90000"/>
        </a:lnSpc>
        <a:spcBef>
          <a:spcPts val="1654"/>
        </a:spcBef>
        <a:buFont typeface="Arial" panose="020B0604020202020204" pitchFamily="34" charset="0"/>
        <a:buChar char="•"/>
        <a:defRPr sz="5953" kern="1200">
          <a:solidFill>
            <a:schemeClr val="tx1"/>
          </a:solidFill>
          <a:latin typeface="+mn-lt"/>
          <a:ea typeface="+mn-ea"/>
          <a:cs typeface="+mn-cs"/>
        </a:defRPr>
      </a:lvl8pPr>
      <a:lvl9pPr marL="12852052" indent="-756003" algn="l" defTabSz="3024012" rtl="0" eaLnBrk="1" latinLnBrk="0" hangingPunct="1">
        <a:lnSpc>
          <a:spcPct val="90000"/>
        </a:lnSpc>
        <a:spcBef>
          <a:spcPts val="1654"/>
        </a:spcBef>
        <a:buFont typeface="Arial" panose="020B0604020202020204" pitchFamily="34" charset="0"/>
        <a:buChar char="•"/>
        <a:defRPr sz="5953" kern="1200">
          <a:solidFill>
            <a:schemeClr val="tx1"/>
          </a:solidFill>
          <a:latin typeface="+mn-lt"/>
          <a:ea typeface="+mn-ea"/>
          <a:cs typeface="+mn-cs"/>
        </a:defRPr>
      </a:lvl9pPr>
    </p:bodyStyle>
    <p:otherStyle>
      <a:defPPr>
        <a:defRPr lang="en-US"/>
      </a:defPPr>
      <a:lvl1pPr marL="0" algn="l" defTabSz="3024012" rtl="0" eaLnBrk="1" latinLnBrk="0" hangingPunct="1">
        <a:defRPr sz="5953" kern="1200">
          <a:solidFill>
            <a:schemeClr val="tx1"/>
          </a:solidFill>
          <a:latin typeface="+mn-lt"/>
          <a:ea typeface="+mn-ea"/>
          <a:cs typeface="+mn-cs"/>
        </a:defRPr>
      </a:lvl1pPr>
      <a:lvl2pPr marL="1512006" algn="l" defTabSz="3024012" rtl="0" eaLnBrk="1" latinLnBrk="0" hangingPunct="1">
        <a:defRPr sz="5953" kern="1200">
          <a:solidFill>
            <a:schemeClr val="tx1"/>
          </a:solidFill>
          <a:latin typeface="+mn-lt"/>
          <a:ea typeface="+mn-ea"/>
          <a:cs typeface="+mn-cs"/>
        </a:defRPr>
      </a:lvl2pPr>
      <a:lvl3pPr marL="3024012" algn="l" defTabSz="3024012" rtl="0" eaLnBrk="1" latinLnBrk="0" hangingPunct="1">
        <a:defRPr sz="5953" kern="1200">
          <a:solidFill>
            <a:schemeClr val="tx1"/>
          </a:solidFill>
          <a:latin typeface="+mn-lt"/>
          <a:ea typeface="+mn-ea"/>
          <a:cs typeface="+mn-cs"/>
        </a:defRPr>
      </a:lvl3pPr>
      <a:lvl4pPr marL="4536018" algn="l" defTabSz="3024012" rtl="0" eaLnBrk="1" latinLnBrk="0" hangingPunct="1">
        <a:defRPr sz="5953" kern="1200">
          <a:solidFill>
            <a:schemeClr val="tx1"/>
          </a:solidFill>
          <a:latin typeface="+mn-lt"/>
          <a:ea typeface="+mn-ea"/>
          <a:cs typeface="+mn-cs"/>
        </a:defRPr>
      </a:lvl4pPr>
      <a:lvl5pPr marL="6048024" algn="l" defTabSz="3024012" rtl="0" eaLnBrk="1" latinLnBrk="0" hangingPunct="1">
        <a:defRPr sz="5953" kern="1200">
          <a:solidFill>
            <a:schemeClr val="tx1"/>
          </a:solidFill>
          <a:latin typeface="+mn-lt"/>
          <a:ea typeface="+mn-ea"/>
          <a:cs typeface="+mn-cs"/>
        </a:defRPr>
      </a:lvl5pPr>
      <a:lvl6pPr marL="7560031" algn="l" defTabSz="3024012" rtl="0" eaLnBrk="1" latinLnBrk="0" hangingPunct="1">
        <a:defRPr sz="5953" kern="1200">
          <a:solidFill>
            <a:schemeClr val="tx1"/>
          </a:solidFill>
          <a:latin typeface="+mn-lt"/>
          <a:ea typeface="+mn-ea"/>
          <a:cs typeface="+mn-cs"/>
        </a:defRPr>
      </a:lvl6pPr>
      <a:lvl7pPr marL="9072037" algn="l" defTabSz="3024012" rtl="0" eaLnBrk="1" latinLnBrk="0" hangingPunct="1">
        <a:defRPr sz="5953" kern="1200">
          <a:solidFill>
            <a:schemeClr val="tx1"/>
          </a:solidFill>
          <a:latin typeface="+mn-lt"/>
          <a:ea typeface="+mn-ea"/>
          <a:cs typeface="+mn-cs"/>
        </a:defRPr>
      </a:lvl7pPr>
      <a:lvl8pPr marL="10584043" algn="l" defTabSz="3024012" rtl="0" eaLnBrk="1" latinLnBrk="0" hangingPunct="1">
        <a:defRPr sz="5953" kern="1200">
          <a:solidFill>
            <a:schemeClr val="tx1"/>
          </a:solidFill>
          <a:latin typeface="+mn-lt"/>
          <a:ea typeface="+mn-ea"/>
          <a:cs typeface="+mn-cs"/>
        </a:defRPr>
      </a:lvl8pPr>
      <a:lvl9pPr marL="12096049" algn="l" defTabSz="3024012" rtl="0" eaLnBrk="1" latinLnBrk="0" hangingPunct="1">
        <a:defRPr sz="595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a:extLst>
              <a:ext uri="{FF2B5EF4-FFF2-40B4-BE49-F238E27FC236}">
                <a16:creationId xmlns:a16="http://schemas.microsoft.com/office/drawing/2014/main" id="{A443C669-FCB3-956F-6D1E-68F938462EAD}"/>
              </a:ext>
            </a:extLst>
          </p:cNvPr>
          <p:cNvSpPr/>
          <p:nvPr/>
        </p:nvSpPr>
        <p:spPr>
          <a:xfrm>
            <a:off x="462358" y="16038888"/>
            <a:ext cx="29358596" cy="4107658"/>
          </a:xfrm>
          <a:prstGeom prst="rect">
            <a:avLst/>
          </a:prstGeom>
          <a:solidFill>
            <a:srgbClr val="F0A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7200" b="1" dirty="0">
                <a:solidFill>
                  <a:srgbClr val="FFFFFF"/>
                </a:solidFill>
              </a:rPr>
              <a:t>METHODS</a:t>
            </a:r>
          </a:p>
          <a:p>
            <a:r>
              <a:rPr lang="en-US" sz="4800" dirty="0"/>
              <a:t>Searches were conducted in Embase and MEDLINE and grey literature. Review articles which described CATs developed between 1st of January 2008 until 31st December 2023 (including updates to pre-existing CATs) were included. The key components of each CAT identified were extracted in addition to its strengths and weaknesses (as expressed by review paper authors) and other performance characteristics. </a:t>
            </a:r>
            <a:endParaRPr lang="en-GB" sz="4800" dirty="0"/>
          </a:p>
        </p:txBody>
      </p:sp>
      <p:sp>
        <p:nvSpPr>
          <p:cNvPr id="64" name="Rectangle 63">
            <a:extLst>
              <a:ext uri="{FF2B5EF4-FFF2-40B4-BE49-F238E27FC236}">
                <a16:creationId xmlns:a16="http://schemas.microsoft.com/office/drawing/2014/main" id="{BB89EEAC-B64E-859A-4E66-6518251AD853}"/>
              </a:ext>
            </a:extLst>
          </p:cNvPr>
          <p:cNvSpPr/>
          <p:nvPr/>
        </p:nvSpPr>
        <p:spPr>
          <a:xfrm>
            <a:off x="22755444" y="20570487"/>
            <a:ext cx="7108534" cy="20976254"/>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7200" b="1" dirty="0"/>
              <a:t>CONCLUSION</a:t>
            </a:r>
          </a:p>
          <a:p>
            <a:pPr marL="685800" indent="-685800">
              <a:buFont typeface="Arial" panose="020B0604020202020204" pitchFamily="34" charset="0"/>
              <a:buChar char="•"/>
            </a:pPr>
            <a:r>
              <a:rPr lang="en-US" sz="5200" dirty="0"/>
              <a:t>CATs designed to assess certain outcomes, such as DILI and SCAR, may benefit from the future inclusion of biomarkers as predictors of risk</a:t>
            </a:r>
          </a:p>
          <a:p>
            <a:pPr marL="685800" indent="-685800">
              <a:buFont typeface="Arial" panose="020B0604020202020204" pitchFamily="34" charset="0"/>
              <a:buChar char="•"/>
            </a:pPr>
            <a:r>
              <a:rPr lang="en-US" sz="5200" dirty="0"/>
              <a:t>For specific biologics, such as immune checkpoint inhibitors (ICIs) where there is a heightened risk of immune mediated AEs, there may also be a role for biomarkers to help identify ICI-induced toxicity</a:t>
            </a:r>
          </a:p>
          <a:p>
            <a:pPr marL="685800" indent="-685800">
              <a:buFont typeface="Arial" panose="020B0604020202020204" pitchFamily="34" charset="0"/>
              <a:buChar char="•"/>
            </a:pPr>
            <a:r>
              <a:rPr lang="en-US" sz="5200" dirty="0"/>
              <a:t>Additional points for causality may include drug quality, potential for medication error and assessment of adherence to risk minimisation measures</a:t>
            </a:r>
            <a:endParaRPr lang="en-GB" sz="5000" dirty="0"/>
          </a:p>
          <a:p>
            <a:r>
              <a:rPr lang="en-US" sz="5000" dirty="0"/>
              <a:t> </a:t>
            </a:r>
            <a:endParaRPr lang="en-GB" sz="5000" dirty="0"/>
          </a:p>
        </p:txBody>
      </p:sp>
      <p:sp>
        <p:nvSpPr>
          <p:cNvPr id="6" name="Rectangle 5">
            <a:extLst>
              <a:ext uri="{FF2B5EF4-FFF2-40B4-BE49-F238E27FC236}">
                <a16:creationId xmlns:a16="http://schemas.microsoft.com/office/drawing/2014/main" id="{97919C9C-EB13-B513-C0E1-F2B2E4CE42BB}"/>
              </a:ext>
            </a:extLst>
          </p:cNvPr>
          <p:cNvSpPr/>
          <p:nvPr/>
        </p:nvSpPr>
        <p:spPr>
          <a:xfrm>
            <a:off x="440846" y="2048188"/>
            <a:ext cx="21174613" cy="49274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6600" b="1" dirty="0">
                <a:solidFill>
                  <a:srgbClr val="002060"/>
                </a:solidFill>
              </a:rPr>
              <a:t>A Scoping Review of Case‑Level Causality Assessment Tools Developed Between 2008 and 2023; Strengths, Weaknesses and Potential Future Improvements</a:t>
            </a:r>
          </a:p>
          <a:p>
            <a:r>
              <a:rPr lang="en-US" sz="3200" dirty="0">
                <a:solidFill>
                  <a:srgbClr val="002060"/>
                </a:solidFill>
              </a:rPr>
              <a:t>D.Cooper</a:t>
            </a:r>
            <a:r>
              <a:rPr lang="en-US" sz="3200" baseline="30000" dirty="0">
                <a:solidFill>
                  <a:srgbClr val="002060"/>
                </a:solidFill>
              </a:rPr>
              <a:t>1,2</a:t>
            </a:r>
            <a:r>
              <a:rPr lang="en-US" sz="3200" dirty="0">
                <a:solidFill>
                  <a:srgbClr val="002060"/>
                </a:solidFill>
              </a:rPr>
              <a:t>, MT. Ansari</a:t>
            </a:r>
            <a:r>
              <a:rPr lang="en-US" sz="3200" baseline="30000" dirty="0">
                <a:solidFill>
                  <a:srgbClr val="002060"/>
                </a:solidFill>
              </a:rPr>
              <a:t>3</a:t>
            </a:r>
            <a:r>
              <a:rPr lang="en-US" sz="3200" dirty="0">
                <a:solidFill>
                  <a:srgbClr val="002060"/>
                </a:solidFill>
              </a:rPr>
              <a:t>, T. Aurelius</a:t>
            </a:r>
            <a:r>
              <a:rPr lang="en-US" sz="3200" baseline="30000" dirty="0">
                <a:solidFill>
                  <a:srgbClr val="002060"/>
                </a:solidFill>
              </a:rPr>
              <a:t>1,2</a:t>
            </a:r>
            <a:r>
              <a:rPr lang="en-US" sz="3200" dirty="0">
                <a:solidFill>
                  <a:srgbClr val="002060"/>
                </a:solidFill>
              </a:rPr>
              <a:t>, A. Bobbins</a:t>
            </a:r>
            <a:r>
              <a:rPr lang="en-US" sz="3200" baseline="30000" dirty="0">
                <a:solidFill>
                  <a:srgbClr val="002060"/>
                </a:solidFill>
              </a:rPr>
              <a:t>1,2</a:t>
            </a:r>
            <a:r>
              <a:rPr lang="en-US" sz="3200" dirty="0">
                <a:solidFill>
                  <a:srgbClr val="002060"/>
                </a:solidFill>
              </a:rPr>
              <a:t>, S. Dhanda</a:t>
            </a:r>
            <a:r>
              <a:rPr lang="en-US" sz="3200" baseline="30000" dirty="0">
                <a:solidFill>
                  <a:srgbClr val="002060"/>
                </a:solidFill>
              </a:rPr>
              <a:t>1,2</a:t>
            </a:r>
            <a:r>
              <a:rPr lang="en-US" sz="3200" dirty="0">
                <a:solidFill>
                  <a:srgbClr val="002060"/>
                </a:solidFill>
              </a:rPr>
              <a:t>, C. Gravel</a:t>
            </a:r>
            <a:r>
              <a:rPr lang="en-US" sz="3200" baseline="30000" dirty="0">
                <a:solidFill>
                  <a:srgbClr val="002060"/>
                </a:solidFill>
              </a:rPr>
              <a:t>4,5,6</a:t>
            </a:r>
            <a:r>
              <a:rPr lang="en-US" sz="3200" dirty="0">
                <a:solidFill>
                  <a:srgbClr val="002060"/>
                </a:solidFill>
              </a:rPr>
              <a:t>, M. Hauben</a:t>
            </a:r>
            <a:r>
              <a:rPr lang="en-US" sz="3200" baseline="30000" dirty="0">
                <a:solidFill>
                  <a:srgbClr val="002060"/>
                </a:solidFill>
              </a:rPr>
              <a:t>7,8</a:t>
            </a:r>
            <a:r>
              <a:rPr lang="en-US" sz="3200" dirty="0">
                <a:solidFill>
                  <a:srgbClr val="002060"/>
                </a:solidFill>
              </a:rPr>
              <a:t>, D. Morris</a:t>
            </a:r>
            <a:r>
              <a:rPr lang="en-US" sz="3200" baseline="30000" dirty="0">
                <a:solidFill>
                  <a:srgbClr val="002060"/>
                </a:solidFill>
              </a:rPr>
              <a:t>1,2</a:t>
            </a:r>
            <a:r>
              <a:rPr lang="en-US" sz="3200" dirty="0">
                <a:solidFill>
                  <a:srgbClr val="002060"/>
                </a:solidFill>
              </a:rPr>
              <a:t>, K. Morton</a:t>
            </a:r>
            <a:r>
              <a:rPr lang="en-US" sz="3200" baseline="30000" dirty="0">
                <a:solidFill>
                  <a:srgbClr val="002060"/>
                </a:solidFill>
              </a:rPr>
              <a:t>1,2</a:t>
            </a:r>
            <a:r>
              <a:rPr lang="en-US" sz="3200" dirty="0">
                <a:solidFill>
                  <a:srgbClr val="002060"/>
                </a:solidFill>
              </a:rPr>
              <a:t>,</a:t>
            </a:r>
          </a:p>
          <a:p>
            <a:r>
              <a:rPr lang="en-US" sz="3200" dirty="0">
                <a:solidFill>
                  <a:srgbClr val="002060"/>
                </a:solidFill>
              </a:rPr>
              <a:t>R. Platt</a:t>
            </a:r>
            <a:r>
              <a:rPr lang="en-US" sz="3200" baseline="30000" dirty="0">
                <a:solidFill>
                  <a:srgbClr val="002060"/>
                </a:solidFill>
              </a:rPr>
              <a:t>9</a:t>
            </a:r>
            <a:r>
              <a:rPr lang="en-US" sz="3200" dirty="0">
                <a:solidFill>
                  <a:srgbClr val="002060"/>
                </a:solidFill>
              </a:rPr>
              <a:t>, E. Van Puijenbroek</a:t>
            </a:r>
            <a:r>
              <a:rPr lang="en-US" sz="3200" baseline="30000" dirty="0">
                <a:solidFill>
                  <a:srgbClr val="002060"/>
                </a:solidFill>
              </a:rPr>
              <a:t>10,11</a:t>
            </a:r>
            <a:r>
              <a:rPr lang="en-US" sz="3200" dirty="0">
                <a:solidFill>
                  <a:srgbClr val="002060"/>
                </a:solidFill>
              </a:rPr>
              <a:t>, A. Yeomans</a:t>
            </a:r>
            <a:r>
              <a:rPr lang="en-US" sz="3200" baseline="30000" dirty="0">
                <a:solidFill>
                  <a:srgbClr val="002060"/>
                </a:solidFill>
              </a:rPr>
              <a:t>1,2</a:t>
            </a:r>
            <a:r>
              <a:rPr lang="en-US" sz="3200" dirty="0">
                <a:solidFill>
                  <a:srgbClr val="002060"/>
                </a:solidFill>
              </a:rPr>
              <a:t>, M. Davies</a:t>
            </a:r>
            <a:r>
              <a:rPr lang="en-US" sz="3200" baseline="30000" dirty="0">
                <a:solidFill>
                  <a:srgbClr val="002060"/>
                </a:solidFill>
              </a:rPr>
              <a:t>1,2</a:t>
            </a:r>
          </a:p>
          <a:p>
            <a:endParaRPr lang="en-GB" sz="2400" dirty="0">
              <a:solidFill>
                <a:srgbClr val="002060"/>
              </a:solidFill>
            </a:endParaRPr>
          </a:p>
          <a:p>
            <a:r>
              <a:rPr lang="en-US" baseline="30000" dirty="0">
                <a:solidFill>
                  <a:srgbClr val="002060"/>
                </a:solidFill>
              </a:rPr>
              <a:t>1</a:t>
            </a:r>
            <a:r>
              <a:rPr lang="en-US" dirty="0">
                <a:solidFill>
                  <a:srgbClr val="002060"/>
                </a:solidFill>
              </a:rPr>
              <a:t>Drug Safety Research Unit, Southampton, UK, </a:t>
            </a:r>
            <a:r>
              <a:rPr lang="en-US" baseline="30000" dirty="0">
                <a:solidFill>
                  <a:srgbClr val="002060"/>
                </a:solidFill>
              </a:rPr>
              <a:t>2</a:t>
            </a:r>
            <a:r>
              <a:rPr lang="en-US" dirty="0">
                <a:solidFill>
                  <a:srgbClr val="002060"/>
                </a:solidFill>
              </a:rPr>
              <a:t>School of Medicine, Pharmacy, and Biomedical Science, University of Portsmouth, Portsmouth, UK, </a:t>
            </a:r>
            <a:r>
              <a:rPr lang="en-US" baseline="30000" dirty="0">
                <a:solidFill>
                  <a:srgbClr val="002060"/>
                </a:solidFill>
              </a:rPr>
              <a:t>3</a:t>
            </a:r>
            <a:r>
              <a:rPr lang="en-US" dirty="0">
                <a:solidFill>
                  <a:srgbClr val="002060"/>
                </a:solidFill>
              </a:rPr>
              <a:t>Independent Research Methodologist, Ottawa, Ontario, Canada, </a:t>
            </a:r>
            <a:r>
              <a:rPr lang="en-US" baseline="30000" dirty="0">
                <a:solidFill>
                  <a:srgbClr val="002060"/>
                </a:solidFill>
              </a:rPr>
              <a:t>4</a:t>
            </a:r>
            <a:r>
              <a:rPr lang="en-US" dirty="0">
                <a:solidFill>
                  <a:srgbClr val="002060"/>
                </a:solidFill>
              </a:rPr>
              <a:t>School of Epidemiology and Public Health, University of Ottawa, Ottawa, ON, Canada, </a:t>
            </a:r>
            <a:r>
              <a:rPr lang="en-US" baseline="30000" dirty="0">
                <a:solidFill>
                  <a:srgbClr val="002060"/>
                </a:solidFill>
              </a:rPr>
              <a:t>5</a:t>
            </a:r>
            <a:r>
              <a:rPr lang="en-US" dirty="0">
                <a:solidFill>
                  <a:srgbClr val="002060"/>
                </a:solidFill>
              </a:rPr>
              <a:t>Department of Mathematics and Statistics, University of Ottawa, Ottawa, ON, Canada, </a:t>
            </a:r>
            <a:r>
              <a:rPr lang="en-US" baseline="30000" dirty="0">
                <a:solidFill>
                  <a:srgbClr val="002060"/>
                </a:solidFill>
              </a:rPr>
              <a:t>6</a:t>
            </a:r>
            <a:r>
              <a:rPr lang="en-US" dirty="0">
                <a:solidFill>
                  <a:srgbClr val="002060"/>
                </a:solidFill>
              </a:rPr>
              <a:t>Data Literacy Research Institute, University of Ottawa, Ottawa, ON, Canada, </a:t>
            </a:r>
            <a:r>
              <a:rPr lang="en-US" baseline="30000" dirty="0">
                <a:solidFill>
                  <a:srgbClr val="002060"/>
                </a:solidFill>
              </a:rPr>
              <a:t>7</a:t>
            </a:r>
            <a:r>
              <a:rPr lang="en-US" dirty="0">
                <a:solidFill>
                  <a:srgbClr val="002060"/>
                </a:solidFill>
              </a:rPr>
              <a:t>Merck KGaA, Darmstadt, Germany, </a:t>
            </a:r>
            <a:r>
              <a:rPr lang="en-US" baseline="30000" dirty="0">
                <a:solidFill>
                  <a:srgbClr val="002060"/>
                </a:solidFill>
              </a:rPr>
              <a:t>8</a:t>
            </a:r>
            <a:r>
              <a:rPr lang="en-US" dirty="0">
                <a:solidFill>
                  <a:srgbClr val="002060"/>
                </a:solidFill>
              </a:rPr>
              <a:t>Department of Family and Community Medicine, New York Medical College, Valhalla, NY, </a:t>
            </a:r>
            <a:r>
              <a:rPr lang="en-US" baseline="30000" dirty="0">
                <a:solidFill>
                  <a:srgbClr val="002060"/>
                </a:solidFill>
              </a:rPr>
              <a:t>9</a:t>
            </a:r>
            <a:r>
              <a:rPr lang="en-US" dirty="0">
                <a:solidFill>
                  <a:srgbClr val="002060"/>
                </a:solidFill>
              </a:rPr>
              <a:t>School of Population and Global Health, McGill University, Montreal, Canada, </a:t>
            </a:r>
            <a:r>
              <a:rPr lang="en-US" baseline="30000" dirty="0">
                <a:solidFill>
                  <a:srgbClr val="002060"/>
                </a:solidFill>
              </a:rPr>
              <a:t>10</a:t>
            </a:r>
            <a:r>
              <a:rPr lang="en-US" dirty="0">
                <a:solidFill>
                  <a:srgbClr val="002060"/>
                </a:solidFill>
              </a:rPr>
              <a:t>University of Groningen, Department of PharmacoTherapy, Groningen Research Institute of Pharmacy, Groningen, The Netherlands, </a:t>
            </a:r>
            <a:r>
              <a:rPr lang="en-US" baseline="30000" dirty="0">
                <a:solidFill>
                  <a:srgbClr val="002060"/>
                </a:solidFill>
              </a:rPr>
              <a:t>11</a:t>
            </a:r>
            <a:r>
              <a:rPr lang="en-US" dirty="0">
                <a:solidFill>
                  <a:srgbClr val="002060"/>
                </a:solidFill>
              </a:rPr>
              <a:t>Netherlands Pharmacovigilance Centre Lareb, The Netherlands</a:t>
            </a:r>
            <a:endParaRPr lang="en-GB" dirty="0">
              <a:solidFill>
                <a:srgbClr val="002060"/>
              </a:solidFill>
            </a:endParaRPr>
          </a:p>
          <a:p>
            <a:r>
              <a:rPr lang="en-US" sz="3200" baseline="30000" dirty="0">
                <a:solidFill>
                  <a:srgbClr val="002060"/>
                </a:solidFill>
              </a:rPr>
              <a:t> </a:t>
            </a:r>
            <a:endParaRPr lang="en-GB" sz="3200" dirty="0">
              <a:solidFill>
                <a:srgbClr val="002060"/>
              </a:solidFill>
            </a:endParaRPr>
          </a:p>
          <a:p>
            <a:endParaRPr lang="en-GB" sz="3200" dirty="0">
              <a:solidFill>
                <a:srgbClr val="002060"/>
              </a:solidFill>
            </a:endParaRPr>
          </a:p>
          <a:p>
            <a:endParaRPr lang="en-GB" sz="3200" dirty="0">
              <a:solidFill>
                <a:srgbClr val="002060"/>
              </a:solidFill>
            </a:endParaRPr>
          </a:p>
        </p:txBody>
      </p:sp>
      <p:sp>
        <p:nvSpPr>
          <p:cNvPr id="9" name="Rectangle 8">
            <a:extLst>
              <a:ext uri="{FF2B5EF4-FFF2-40B4-BE49-F238E27FC236}">
                <a16:creationId xmlns:a16="http://schemas.microsoft.com/office/drawing/2014/main" id="{E0A9029E-341A-2A52-BAC8-ACAC529C59EA}"/>
              </a:ext>
            </a:extLst>
          </p:cNvPr>
          <p:cNvSpPr/>
          <p:nvPr/>
        </p:nvSpPr>
        <p:spPr>
          <a:xfrm>
            <a:off x="462358" y="6610714"/>
            <a:ext cx="29401620" cy="9204277"/>
          </a:xfrm>
          <a:prstGeom prst="rect">
            <a:avLst/>
          </a:prstGeom>
          <a:solidFill>
            <a:srgbClr val="00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7200" b="1" dirty="0"/>
              <a:t>INTRODUCTION</a:t>
            </a:r>
            <a:endParaRPr lang="en-GB" sz="7200" dirty="0"/>
          </a:p>
          <a:p>
            <a:r>
              <a:rPr lang="en-US" sz="4800" dirty="0"/>
              <a:t>Various approaches to causality assessment have been developed based on expert judgement/global introspection, algorithms or probabilistic/Bayesian methods (or a combination of these). Causality assessment tools (CATs) are designed to assess the likelihood that a medicine has caused an adverse event (AE) in a specific individual</a:t>
            </a:r>
            <a:r>
              <a:rPr lang="en-US" sz="4400" dirty="0"/>
              <a:t>. </a:t>
            </a:r>
            <a:endParaRPr lang="en-GB" sz="4400" dirty="0"/>
          </a:p>
          <a:p>
            <a:endParaRPr lang="en-GB" sz="4400" dirty="0">
              <a:cs typeface="Arial" panose="020B0604020202020204" pitchFamily="34" charset="0"/>
            </a:endParaRPr>
          </a:p>
          <a:p>
            <a:r>
              <a:rPr lang="en-US" sz="7200" b="1" dirty="0"/>
              <a:t>OBJECTIVE </a:t>
            </a:r>
          </a:p>
          <a:p>
            <a:r>
              <a:rPr lang="en-US" sz="4800" dirty="0"/>
              <a:t>To provide an up-to-date assessment of existing CATs the International Working Group (IWG) on New Developments in Pharmacovigilance conducted a scoping review to identify CATs developed or updated between 2008 and 2023. The objective was to describe key components and strengths and weaknesses and to categorise CATs based on therapeutic area, clinical setting or patient population to support selection of the most appropriate tool within a specific context. We also discuss additional considerations for the assessment of ADRs seen with biologics. </a:t>
            </a:r>
            <a:endParaRPr lang="en-GB" sz="4800" dirty="0"/>
          </a:p>
          <a:p>
            <a:endParaRPr lang="en-GB" sz="4800" dirty="0">
              <a:cs typeface="Arial" panose="020B0604020202020204" pitchFamily="34" charset="0"/>
            </a:endParaRPr>
          </a:p>
          <a:p>
            <a:r>
              <a:rPr lang="en-GB" sz="4400" dirty="0">
                <a:cs typeface="Arial" panose="020B0604020202020204" pitchFamily="34" charset="0"/>
              </a:rPr>
              <a:t> </a:t>
            </a:r>
            <a:endParaRPr lang="en-US" sz="4400" dirty="0">
              <a:cs typeface="Arial" panose="020B0604020202020204" pitchFamily="34" charset="0"/>
            </a:endParaRPr>
          </a:p>
        </p:txBody>
      </p:sp>
      <p:sp>
        <p:nvSpPr>
          <p:cNvPr id="60" name="Rectangle 59">
            <a:extLst>
              <a:ext uri="{FF2B5EF4-FFF2-40B4-BE49-F238E27FC236}">
                <a16:creationId xmlns:a16="http://schemas.microsoft.com/office/drawing/2014/main" id="{80D849A0-6598-5646-61F0-F79C07D6D328}"/>
              </a:ext>
            </a:extLst>
          </p:cNvPr>
          <p:cNvSpPr/>
          <p:nvPr/>
        </p:nvSpPr>
        <p:spPr>
          <a:xfrm>
            <a:off x="440846" y="20471547"/>
            <a:ext cx="22064433" cy="21075193"/>
          </a:xfrm>
          <a:prstGeom prst="rect">
            <a:avLst/>
          </a:prstGeom>
          <a:solidFill>
            <a:srgbClr val="E24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7200" b="1" dirty="0">
                <a:solidFill>
                  <a:schemeClr val="bg2"/>
                </a:solidFill>
              </a:rPr>
              <a:t>RESULTS</a:t>
            </a:r>
          </a:p>
          <a:p>
            <a:endParaRPr lang="en-GB" dirty="0">
              <a:solidFill>
                <a:schemeClr val="bg2"/>
              </a:solidFill>
            </a:endParaRPr>
          </a:p>
        </p:txBody>
      </p:sp>
      <p:grpSp>
        <p:nvGrpSpPr>
          <p:cNvPr id="58" name="Group 57">
            <a:extLst>
              <a:ext uri="{FF2B5EF4-FFF2-40B4-BE49-F238E27FC236}">
                <a16:creationId xmlns:a16="http://schemas.microsoft.com/office/drawing/2014/main" id="{561523C1-108C-41FC-B0EE-2D35D57F7ACA}"/>
              </a:ext>
            </a:extLst>
          </p:cNvPr>
          <p:cNvGrpSpPr/>
          <p:nvPr/>
        </p:nvGrpSpPr>
        <p:grpSpPr>
          <a:xfrm>
            <a:off x="1" y="-1"/>
            <a:ext cx="30240287" cy="6241476"/>
            <a:chOff x="0" y="-1"/>
            <a:chExt cx="12192000" cy="2763394"/>
          </a:xfrm>
        </p:grpSpPr>
        <p:sp>
          <p:nvSpPr>
            <p:cNvPr id="61" name="Rectangle 60">
              <a:extLst>
                <a:ext uri="{FF2B5EF4-FFF2-40B4-BE49-F238E27FC236}">
                  <a16:creationId xmlns:a16="http://schemas.microsoft.com/office/drawing/2014/main" id="{C6A1FD23-4C11-61D9-3745-9DE81228F565}"/>
                </a:ext>
              </a:extLst>
            </p:cNvPr>
            <p:cNvSpPr/>
            <p:nvPr/>
          </p:nvSpPr>
          <p:spPr>
            <a:xfrm flipV="1">
              <a:off x="0" y="-1"/>
              <a:ext cx="12192000" cy="257783"/>
            </a:xfrm>
            <a:prstGeom prst="rect">
              <a:avLst/>
            </a:prstGeom>
            <a:solidFill>
              <a:srgbClr val="2444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Picture 67">
              <a:extLst>
                <a:ext uri="{FF2B5EF4-FFF2-40B4-BE49-F238E27FC236}">
                  <a16:creationId xmlns:a16="http://schemas.microsoft.com/office/drawing/2014/main" id="{0C921492-55E0-A8DE-4A48-AFA1D29021B1}"/>
                </a:ext>
              </a:extLst>
            </p:cNvPr>
            <p:cNvPicPr>
              <a:picLocks noChangeAspect="1"/>
            </p:cNvPicPr>
            <p:nvPr/>
          </p:nvPicPr>
          <p:blipFill rotWithShape="1">
            <a:blip r:embed="rId2"/>
            <a:srcRect t="73335" r="32367"/>
            <a:stretch/>
          </p:blipFill>
          <p:spPr>
            <a:xfrm>
              <a:off x="5468447" y="-1"/>
              <a:ext cx="6723552" cy="2763394"/>
            </a:xfrm>
            <a:prstGeom prst="rect">
              <a:avLst/>
            </a:prstGeom>
          </p:spPr>
        </p:pic>
        <p:pic>
          <p:nvPicPr>
            <p:cNvPr id="69" name="Picture 68">
              <a:extLst>
                <a:ext uri="{FF2B5EF4-FFF2-40B4-BE49-F238E27FC236}">
                  <a16:creationId xmlns:a16="http://schemas.microsoft.com/office/drawing/2014/main" id="{5C8B49EF-3776-6165-D3CC-81041E4A2172}"/>
                </a:ext>
              </a:extLst>
            </p:cNvPr>
            <p:cNvPicPr>
              <a:picLocks noChangeAspect="1"/>
            </p:cNvPicPr>
            <p:nvPr/>
          </p:nvPicPr>
          <p:blipFill>
            <a:blip r:embed="rId3"/>
            <a:stretch>
              <a:fillRect/>
            </a:stretch>
          </p:blipFill>
          <p:spPr>
            <a:xfrm>
              <a:off x="9383743" y="284583"/>
              <a:ext cx="2489309" cy="1108913"/>
            </a:xfrm>
            <a:prstGeom prst="rect">
              <a:avLst/>
            </a:prstGeom>
          </p:spPr>
        </p:pic>
      </p:grpSp>
      <p:cxnSp>
        <p:nvCxnSpPr>
          <p:cNvPr id="24" name="Connector: Elbow 23">
            <a:extLst>
              <a:ext uri="{FF2B5EF4-FFF2-40B4-BE49-F238E27FC236}">
                <a16:creationId xmlns:a16="http://schemas.microsoft.com/office/drawing/2014/main" id="{E6E4E0C9-B889-C2D6-61D3-E36C06E9CF30}"/>
              </a:ext>
            </a:extLst>
          </p:cNvPr>
          <p:cNvCxnSpPr>
            <a:cxnSpLocks/>
          </p:cNvCxnSpPr>
          <p:nvPr/>
        </p:nvCxnSpPr>
        <p:spPr>
          <a:xfrm rot="16200000" flipH="1">
            <a:off x="20011210" y="12976708"/>
            <a:ext cx="1722381" cy="215650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ctangle: Rounded Corners 25">
            <a:extLst>
              <a:ext uri="{FF2B5EF4-FFF2-40B4-BE49-F238E27FC236}">
                <a16:creationId xmlns:a16="http://schemas.microsoft.com/office/drawing/2014/main" id="{C376AB09-B46A-3D94-12ED-F1F582B79234}"/>
              </a:ext>
            </a:extLst>
          </p:cNvPr>
          <p:cNvSpPr/>
          <p:nvPr/>
        </p:nvSpPr>
        <p:spPr>
          <a:xfrm>
            <a:off x="7337853" y="21349860"/>
            <a:ext cx="8639227" cy="2990511"/>
          </a:xfrm>
          <a:prstGeom prst="roundRect">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002060"/>
                </a:solidFill>
              </a:rPr>
              <a:t>48 articles and 7 </a:t>
            </a:r>
            <a:r>
              <a:rPr lang="en-US" sz="4400" b="1">
                <a:solidFill>
                  <a:srgbClr val="002060"/>
                </a:solidFill>
              </a:rPr>
              <a:t>grey literature </a:t>
            </a:r>
            <a:r>
              <a:rPr lang="en-US" sz="4400" b="1" dirty="0">
                <a:solidFill>
                  <a:srgbClr val="002060"/>
                </a:solidFill>
              </a:rPr>
              <a:t>were eligible for inclusion.</a:t>
            </a:r>
          </a:p>
          <a:p>
            <a:pPr algn="ctr"/>
            <a:r>
              <a:rPr lang="en-US" sz="4400" b="1" dirty="0">
                <a:solidFill>
                  <a:srgbClr val="002060"/>
                </a:solidFill>
              </a:rPr>
              <a:t>Eighteen CATs categorised as:</a:t>
            </a:r>
            <a:endParaRPr lang="en-GB" sz="4400" b="1" dirty="0">
              <a:solidFill>
                <a:srgbClr val="002060"/>
              </a:solidFill>
            </a:endParaRPr>
          </a:p>
        </p:txBody>
      </p:sp>
      <p:sp>
        <p:nvSpPr>
          <p:cNvPr id="27" name="Rectangle: Rounded Corners 26">
            <a:extLst>
              <a:ext uri="{FF2B5EF4-FFF2-40B4-BE49-F238E27FC236}">
                <a16:creationId xmlns:a16="http://schemas.microsoft.com/office/drawing/2014/main" id="{8D794C7E-D643-FE48-2476-696068CE3D59}"/>
              </a:ext>
            </a:extLst>
          </p:cNvPr>
          <p:cNvSpPr/>
          <p:nvPr/>
        </p:nvSpPr>
        <p:spPr>
          <a:xfrm>
            <a:off x="2156583" y="24284251"/>
            <a:ext cx="4270454" cy="3044412"/>
          </a:xfrm>
          <a:prstGeom prst="roundRect">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002060"/>
                </a:solidFill>
              </a:rPr>
              <a:t>Global Introspection (n=1, 6%)</a:t>
            </a:r>
            <a:endParaRPr lang="en-GB" sz="4400" b="1" dirty="0">
              <a:solidFill>
                <a:srgbClr val="002060"/>
              </a:solidFill>
            </a:endParaRPr>
          </a:p>
        </p:txBody>
      </p:sp>
      <p:sp>
        <p:nvSpPr>
          <p:cNvPr id="28" name="Rectangle: Rounded Corners 27">
            <a:extLst>
              <a:ext uri="{FF2B5EF4-FFF2-40B4-BE49-F238E27FC236}">
                <a16:creationId xmlns:a16="http://schemas.microsoft.com/office/drawing/2014/main" id="{566508E1-CE8A-F6C4-BA9C-017E61F91C76}"/>
              </a:ext>
            </a:extLst>
          </p:cNvPr>
          <p:cNvSpPr/>
          <p:nvPr/>
        </p:nvSpPr>
        <p:spPr>
          <a:xfrm>
            <a:off x="7598155" y="25140131"/>
            <a:ext cx="4270454" cy="2990512"/>
          </a:xfrm>
          <a:prstGeom prst="roundRect">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002060"/>
                </a:solidFill>
              </a:rPr>
              <a:t>Algorithmic (n=12, 67%) </a:t>
            </a:r>
            <a:endParaRPr lang="en-GB" sz="4400" b="1" dirty="0">
              <a:solidFill>
                <a:srgbClr val="002060"/>
              </a:solidFill>
            </a:endParaRPr>
          </a:p>
        </p:txBody>
      </p:sp>
      <p:sp>
        <p:nvSpPr>
          <p:cNvPr id="29" name="Rectangle: Rounded Corners 28">
            <a:extLst>
              <a:ext uri="{FF2B5EF4-FFF2-40B4-BE49-F238E27FC236}">
                <a16:creationId xmlns:a16="http://schemas.microsoft.com/office/drawing/2014/main" id="{67853FB3-5C1F-A214-2258-C8EF913F1F7F}"/>
              </a:ext>
            </a:extLst>
          </p:cNvPr>
          <p:cNvSpPr/>
          <p:nvPr/>
        </p:nvSpPr>
        <p:spPr>
          <a:xfrm>
            <a:off x="12909688" y="25112234"/>
            <a:ext cx="4052748" cy="2990512"/>
          </a:xfrm>
          <a:prstGeom prst="roundRect">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002060"/>
                </a:solidFill>
              </a:rPr>
              <a:t>Hybrid </a:t>
            </a:r>
          </a:p>
          <a:p>
            <a:pPr algn="ctr"/>
            <a:r>
              <a:rPr lang="en-US" sz="4400" b="1" dirty="0">
                <a:solidFill>
                  <a:srgbClr val="002060"/>
                </a:solidFill>
              </a:rPr>
              <a:t>(n=4, 22%)</a:t>
            </a:r>
            <a:endParaRPr lang="en-GB" sz="4400" b="1" dirty="0">
              <a:solidFill>
                <a:srgbClr val="002060"/>
              </a:solidFill>
            </a:endParaRPr>
          </a:p>
        </p:txBody>
      </p:sp>
      <p:sp>
        <p:nvSpPr>
          <p:cNvPr id="31" name="Rectangle: Rounded Corners 30">
            <a:extLst>
              <a:ext uri="{FF2B5EF4-FFF2-40B4-BE49-F238E27FC236}">
                <a16:creationId xmlns:a16="http://schemas.microsoft.com/office/drawing/2014/main" id="{B757099C-62E3-FBC8-F8BF-6F677514968C}"/>
              </a:ext>
            </a:extLst>
          </p:cNvPr>
          <p:cNvSpPr/>
          <p:nvPr/>
        </p:nvSpPr>
        <p:spPr>
          <a:xfrm>
            <a:off x="17866800" y="23939096"/>
            <a:ext cx="3770174" cy="3115106"/>
          </a:xfrm>
          <a:prstGeom prst="roundRect">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002060"/>
                </a:solidFill>
              </a:rPr>
              <a:t>Probabilistic (n=1, 6%)</a:t>
            </a:r>
            <a:endParaRPr lang="en-GB" sz="4400" b="1" dirty="0">
              <a:solidFill>
                <a:srgbClr val="002060"/>
              </a:solidFill>
            </a:endParaRPr>
          </a:p>
        </p:txBody>
      </p:sp>
      <p:sp>
        <p:nvSpPr>
          <p:cNvPr id="32" name="Oval 31">
            <a:extLst>
              <a:ext uri="{FF2B5EF4-FFF2-40B4-BE49-F238E27FC236}">
                <a16:creationId xmlns:a16="http://schemas.microsoft.com/office/drawing/2014/main" id="{7A411669-A0D5-8129-8653-804EC296E9B6}"/>
              </a:ext>
            </a:extLst>
          </p:cNvPr>
          <p:cNvSpPr/>
          <p:nvPr/>
        </p:nvSpPr>
        <p:spPr>
          <a:xfrm>
            <a:off x="3673362" y="28656607"/>
            <a:ext cx="4685272" cy="3114181"/>
          </a:xfrm>
          <a:prstGeom prst="ellipse">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002060"/>
                </a:solidFill>
              </a:rPr>
              <a:t>Including CATs for  SCAR* (n=1) + DILI* (n=4)</a:t>
            </a:r>
            <a:endParaRPr lang="en-GB" sz="4400" b="1" dirty="0">
              <a:solidFill>
                <a:srgbClr val="002060"/>
              </a:solidFill>
            </a:endParaRPr>
          </a:p>
        </p:txBody>
      </p:sp>
      <p:sp>
        <p:nvSpPr>
          <p:cNvPr id="34" name="Oval 33">
            <a:extLst>
              <a:ext uri="{FF2B5EF4-FFF2-40B4-BE49-F238E27FC236}">
                <a16:creationId xmlns:a16="http://schemas.microsoft.com/office/drawing/2014/main" id="{2940308E-C9B4-5462-FBB3-D82EE02EC816}"/>
              </a:ext>
            </a:extLst>
          </p:cNvPr>
          <p:cNvSpPr/>
          <p:nvPr/>
        </p:nvSpPr>
        <p:spPr>
          <a:xfrm>
            <a:off x="16419562" y="28333295"/>
            <a:ext cx="3518333" cy="3704292"/>
          </a:xfrm>
          <a:prstGeom prst="ellipse">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002060"/>
                </a:solidFill>
              </a:rPr>
              <a:t>1 CAT for vaccines: WHO-AEFI tool</a:t>
            </a:r>
            <a:r>
              <a:rPr lang="en-US" sz="4400" b="1" baseline="30000" dirty="0">
                <a:solidFill>
                  <a:srgbClr val="002060"/>
                </a:solidFill>
              </a:rPr>
              <a:t>◊</a:t>
            </a:r>
            <a:r>
              <a:rPr lang="en-US" sz="4400" b="1" dirty="0">
                <a:solidFill>
                  <a:srgbClr val="002060"/>
                </a:solidFill>
              </a:rPr>
              <a:t> </a:t>
            </a:r>
            <a:endParaRPr lang="en-GB" sz="4400" b="1" dirty="0">
              <a:solidFill>
                <a:srgbClr val="002060"/>
              </a:solidFill>
            </a:endParaRPr>
          </a:p>
        </p:txBody>
      </p:sp>
      <p:sp>
        <p:nvSpPr>
          <p:cNvPr id="36" name="Right Brace 35">
            <a:extLst>
              <a:ext uri="{FF2B5EF4-FFF2-40B4-BE49-F238E27FC236}">
                <a16:creationId xmlns:a16="http://schemas.microsoft.com/office/drawing/2014/main" id="{51BE010B-08C2-0B5F-147F-A1564676433B}"/>
              </a:ext>
            </a:extLst>
          </p:cNvPr>
          <p:cNvSpPr/>
          <p:nvPr/>
        </p:nvSpPr>
        <p:spPr>
          <a:xfrm rot="16200000" flipH="1" flipV="1">
            <a:off x="9525188" y="23533047"/>
            <a:ext cx="4558539" cy="18498848"/>
          </a:xfrm>
          <a:prstGeom prst="rightBrace">
            <a:avLst>
              <a:gd name="adj1" fmla="val 0"/>
              <a:gd name="adj2" fmla="val 50000"/>
            </a:avLst>
          </a:prstGeom>
          <a:ln w="76200">
            <a:solidFill>
              <a:srgbClr val="FFFF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7" name="Rectangle: Rounded Corners 36">
            <a:extLst>
              <a:ext uri="{FF2B5EF4-FFF2-40B4-BE49-F238E27FC236}">
                <a16:creationId xmlns:a16="http://schemas.microsoft.com/office/drawing/2014/main" id="{2F22D062-D2C5-C530-1B99-4FF077563BA0}"/>
              </a:ext>
            </a:extLst>
          </p:cNvPr>
          <p:cNvSpPr/>
          <p:nvPr/>
        </p:nvSpPr>
        <p:spPr>
          <a:xfrm>
            <a:off x="593104" y="34438042"/>
            <a:ext cx="21759918" cy="5573462"/>
          </a:xfrm>
          <a:prstGeom prst="roundRect">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685800" indent="-685800" algn="ctr">
              <a:buFont typeface="Arial" panose="020B0604020202020204" pitchFamily="34" charset="0"/>
              <a:buChar char="•"/>
            </a:pPr>
            <a:r>
              <a:rPr lang="en-US" sz="6000" b="1" dirty="0">
                <a:solidFill>
                  <a:srgbClr val="002060"/>
                </a:solidFill>
              </a:rPr>
              <a:t>CATs included consideration of risk factors but due to current lack of evidence they do not include biomarkers</a:t>
            </a:r>
          </a:p>
          <a:p>
            <a:pPr marL="685800" indent="-685800" algn="ctr">
              <a:buFont typeface="Arial" panose="020B0604020202020204" pitchFamily="34" charset="0"/>
              <a:buChar char="•"/>
            </a:pPr>
            <a:r>
              <a:rPr lang="en-US" sz="6000" b="1" dirty="0">
                <a:solidFill>
                  <a:srgbClr val="002060"/>
                </a:solidFill>
              </a:rPr>
              <a:t>Apart from the WHO-AEFI tool, CATs did not specifically consider medicinal quality or possibility of medication error</a:t>
            </a:r>
          </a:p>
          <a:p>
            <a:pPr marL="685800" indent="-685800" algn="ctr">
              <a:buFont typeface="Arial" panose="020B0604020202020204" pitchFamily="34" charset="0"/>
              <a:buChar char="•"/>
            </a:pPr>
            <a:r>
              <a:rPr lang="en-US" sz="6000" b="1" dirty="0">
                <a:solidFill>
                  <a:srgbClr val="002060"/>
                </a:solidFill>
              </a:rPr>
              <a:t>No CATs examined adherence to risk minimisation measures</a:t>
            </a:r>
            <a:endParaRPr lang="en-GB" sz="6000" b="1" dirty="0">
              <a:solidFill>
                <a:srgbClr val="002060"/>
              </a:solidFill>
            </a:endParaRPr>
          </a:p>
        </p:txBody>
      </p:sp>
      <p:sp>
        <p:nvSpPr>
          <p:cNvPr id="38" name="Oval 37">
            <a:extLst>
              <a:ext uri="{FF2B5EF4-FFF2-40B4-BE49-F238E27FC236}">
                <a16:creationId xmlns:a16="http://schemas.microsoft.com/office/drawing/2014/main" id="{4744199E-324B-FDB0-1DFE-1FAAB1541B19}"/>
              </a:ext>
            </a:extLst>
          </p:cNvPr>
          <p:cNvSpPr/>
          <p:nvPr/>
        </p:nvSpPr>
        <p:spPr>
          <a:xfrm>
            <a:off x="9156581" y="28852009"/>
            <a:ext cx="5127755" cy="3114181"/>
          </a:xfrm>
          <a:prstGeom prst="ellipse">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002060"/>
                </a:solidFill>
              </a:rPr>
              <a:t>Paediatric use (n=1) +  neonatal  ICU* use (n=1)</a:t>
            </a:r>
            <a:endParaRPr lang="en-GB" sz="4400" b="1" dirty="0">
              <a:solidFill>
                <a:srgbClr val="002060"/>
              </a:solidFill>
            </a:endParaRPr>
          </a:p>
        </p:txBody>
      </p:sp>
      <p:cxnSp>
        <p:nvCxnSpPr>
          <p:cNvPr id="4" name="Straight Arrow Connector 3">
            <a:extLst>
              <a:ext uri="{FF2B5EF4-FFF2-40B4-BE49-F238E27FC236}">
                <a16:creationId xmlns:a16="http://schemas.microsoft.com/office/drawing/2014/main" id="{1E4F49CC-F473-8039-1397-67119DE3BC04}"/>
              </a:ext>
            </a:extLst>
          </p:cNvPr>
          <p:cNvCxnSpPr/>
          <p:nvPr/>
        </p:nvCxnSpPr>
        <p:spPr>
          <a:xfrm flipH="1">
            <a:off x="6461081" y="24049079"/>
            <a:ext cx="910816" cy="62778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41D88235-8C08-3359-055B-D29585684AEB}"/>
              </a:ext>
            </a:extLst>
          </p:cNvPr>
          <p:cNvCxnSpPr/>
          <p:nvPr/>
        </p:nvCxnSpPr>
        <p:spPr>
          <a:xfrm>
            <a:off x="15977080" y="23939096"/>
            <a:ext cx="1889720" cy="737767"/>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4437847-E117-22F0-7F40-05418DDB2108}"/>
              </a:ext>
            </a:extLst>
          </p:cNvPr>
          <p:cNvCxnSpPr/>
          <p:nvPr/>
        </p:nvCxnSpPr>
        <p:spPr>
          <a:xfrm flipH="1">
            <a:off x="9387840" y="24362971"/>
            <a:ext cx="345542" cy="77716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F5B84097-BB59-6179-37BE-75C697BAC143}"/>
              </a:ext>
            </a:extLst>
          </p:cNvPr>
          <p:cNvCxnSpPr/>
          <p:nvPr/>
        </p:nvCxnSpPr>
        <p:spPr>
          <a:xfrm>
            <a:off x="13563601" y="24362971"/>
            <a:ext cx="1127759" cy="749263"/>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24DDBB9-2C36-C0AC-1E2D-82263A162ADF}"/>
              </a:ext>
            </a:extLst>
          </p:cNvPr>
          <p:cNvCxnSpPr>
            <a:cxnSpLocks/>
          </p:cNvCxnSpPr>
          <p:nvPr/>
        </p:nvCxnSpPr>
        <p:spPr>
          <a:xfrm flipH="1">
            <a:off x="7223703" y="28102746"/>
            <a:ext cx="640137" cy="789898"/>
          </a:xfrm>
          <a:prstGeom prst="straightConnector1">
            <a:avLst/>
          </a:prstGeom>
          <a:ln w="7620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48AED44-42BF-6870-317E-3C3B8B9E3F88}"/>
              </a:ext>
            </a:extLst>
          </p:cNvPr>
          <p:cNvCxnSpPr>
            <a:cxnSpLocks/>
          </p:cNvCxnSpPr>
          <p:nvPr/>
        </p:nvCxnSpPr>
        <p:spPr>
          <a:xfrm>
            <a:off x="9733382" y="28130643"/>
            <a:ext cx="760479" cy="906605"/>
          </a:xfrm>
          <a:prstGeom prst="straightConnector1">
            <a:avLst/>
          </a:prstGeom>
          <a:ln w="7620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0E401DA-9E8C-1225-7811-1E9F1A30A9DF}"/>
              </a:ext>
            </a:extLst>
          </p:cNvPr>
          <p:cNvCxnSpPr>
            <a:cxnSpLocks/>
            <a:endCxn id="34" idx="1"/>
          </p:cNvCxnSpPr>
          <p:nvPr/>
        </p:nvCxnSpPr>
        <p:spPr>
          <a:xfrm>
            <a:off x="15977080" y="28130643"/>
            <a:ext cx="957730" cy="745133"/>
          </a:xfrm>
          <a:prstGeom prst="straightConnector1">
            <a:avLst/>
          </a:prstGeom>
          <a:ln w="76200">
            <a:prstDash val="dash"/>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8DBDCC07-106A-4DDA-49B5-AF8BE250A671}"/>
              </a:ext>
            </a:extLst>
          </p:cNvPr>
          <p:cNvSpPr txBox="1"/>
          <p:nvPr/>
        </p:nvSpPr>
        <p:spPr>
          <a:xfrm>
            <a:off x="918885" y="40325570"/>
            <a:ext cx="19953515" cy="1200329"/>
          </a:xfrm>
          <a:prstGeom prst="rect">
            <a:avLst/>
          </a:prstGeom>
          <a:noFill/>
        </p:spPr>
        <p:txBody>
          <a:bodyPr wrap="square" rtlCol="0">
            <a:spAutoFit/>
          </a:bodyPr>
          <a:lstStyle/>
          <a:p>
            <a:r>
              <a:rPr lang="en-GB" sz="3600" b="1" dirty="0">
                <a:solidFill>
                  <a:schemeClr val="bg2"/>
                </a:solidFill>
              </a:rPr>
              <a:t>*SCAR: Severe Cutaneous Adverse Reaction, DILI: Drug Induced Liver Injury, ICU: Intensive Care Unit</a:t>
            </a:r>
          </a:p>
          <a:p>
            <a:r>
              <a:rPr lang="en-US" sz="3600" b="1" baseline="30000" dirty="0">
                <a:solidFill>
                  <a:schemeClr val="bg2"/>
                </a:solidFill>
              </a:rPr>
              <a:t>◊ </a:t>
            </a:r>
            <a:r>
              <a:rPr lang="en-US" sz="3600" b="1" dirty="0">
                <a:solidFill>
                  <a:schemeClr val="bg2"/>
                </a:solidFill>
              </a:rPr>
              <a:t>WHO-AEFI tool - only tool </a:t>
            </a:r>
            <a:r>
              <a:rPr lang="en-GB" sz="3600" b="1" dirty="0">
                <a:solidFill>
                  <a:schemeClr val="bg2"/>
                </a:solidFill>
              </a:rPr>
              <a:t>identified designed for use with biologics</a:t>
            </a:r>
          </a:p>
        </p:txBody>
      </p:sp>
      <p:sp>
        <p:nvSpPr>
          <p:cNvPr id="33" name="TextBox 32">
            <a:extLst>
              <a:ext uri="{FF2B5EF4-FFF2-40B4-BE49-F238E27FC236}">
                <a16:creationId xmlns:a16="http://schemas.microsoft.com/office/drawing/2014/main" id="{663108A7-B336-A94D-E99F-FD61062BB5E0}"/>
              </a:ext>
            </a:extLst>
          </p:cNvPr>
          <p:cNvSpPr txBox="1"/>
          <p:nvPr/>
        </p:nvSpPr>
        <p:spPr>
          <a:xfrm>
            <a:off x="3673362" y="41745397"/>
            <a:ext cx="26566926" cy="954107"/>
          </a:xfrm>
          <a:prstGeom prst="rect">
            <a:avLst/>
          </a:prstGeom>
          <a:noFill/>
        </p:spPr>
        <p:txBody>
          <a:bodyPr wrap="square" rtlCol="0">
            <a:spAutoFit/>
          </a:bodyPr>
          <a:lstStyle/>
          <a:p>
            <a:r>
              <a:rPr lang="en-GB" sz="2800" dirty="0"/>
              <a:t>The Drug Safety Research Unit is a registered independent charity (No. 327206) associated with the University of Portsmouth. The work of the IWG was supported by grants from pharmaceutical companies. </a:t>
            </a:r>
          </a:p>
        </p:txBody>
      </p:sp>
      <p:pic>
        <p:nvPicPr>
          <p:cNvPr id="3" name="Picture 2">
            <a:extLst>
              <a:ext uri="{FF2B5EF4-FFF2-40B4-BE49-F238E27FC236}">
                <a16:creationId xmlns:a16="http://schemas.microsoft.com/office/drawing/2014/main" id="{C63E3122-6A42-3849-838B-C8E74739FA65}"/>
              </a:ext>
            </a:extLst>
          </p:cNvPr>
          <p:cNvPicPr>
            <a:picLocks noChangeAspect="1"/>
          </p:cNvPicPr>
          <p:nvPr/>
        </p:nvPicPr>
        <p:blipFill>
          <a:blip r:embed="rId4"/>
          <a:stretch>
            <a:fillRect/>
          </a:stretch>
        </p:blipFill>
        <p:spPr>
          <a:xfrm>
            <a:off x="593104" y="41846265"/>
            <a:ext cx="2597121" cy="664522"/>
          </a:xfrm>
          <a:prstGeom prst="rect">
            <a:avLst/>
          </a:prstGeom>
        </p:spPr>
      </p:pic>
    </p:spTree>
    <p:extLst>
      <p:ext uri="{BB962C8B-B14F-4D97-AF65-F5344CB8AC3E}">
        <p14:creationId xmlns:p14="http://schemas.microsoft.com/office/powerpoint/2010/main" val="2279022692"/>
      </p:ext>
    </p:extLst>
  </p:cSld>
  <p:clrMapOvr>
    <a:masterClrMapping/>
  </p:clrMapOvr>
</p:sld>
</file>

<file path=ppt/theme/theme1.xml><?xml version="1.0" encoding="utf-8"?>
<a:theme xmlns:a="http://schemas.openxmlformats.org/drawingml/2006/main" name="Office Theme">
  <a:themeElements>
    <a:clrScheme name="DSRU colour scheme">
      <a:dk1>
        <a:sysClr val="windowText" lastClr="000000"/>
      </a:dk1>
      <a:lt1>
        <a:sysClr val="window" lastClr="FFFFFF"/>
      </a:lt1>
      <a:dk2>
        <a:srgbClr val="0E2841"/>
      </a:dk2>
      <a:lt2>
        <a:srgbClr val="E8E8E8"/>
      </a:lt2>
      <a:accent1>
        <a:srgbClr val="01AAAA"/>
      </a:accent1>
      <a:accent2>
        <a:srgbClr val="E5B15E"/>
      </a:accent2>
      <a:accent3>
        <a:srgbClr val="2B4382"/>
      </a:accent3>
      <a:accent4>
        <a:srgbClr val="EA4E6F"/>
      </a:accent4>
      <a:accent5>
        <a:srgbClr val="18294C"/>
      </a:accent5>
      <a:accent6>
        <a:srgbClr val="FFFFFF"/>
      </a:accent6>
      <a:hlink>
        <a:srgbClr val="2B4382"/>
      </a:hlink>
      <a:folHlink>
        <a:srgbClr val="01AAA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816</TotalTime>
  <Words>725</Words>
  <Application>Microsoft Office PowerPoint</Application>
  <PresentationFormat>Custom</PresentationFormat>
  <Paragraphs>37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Samantha Lane</dc:creator>
  <cp:lastModifiedBy>Sandeep Dhanda</cp:lastModifiedBy>
  <cp:revision>18</cp:revision>
  <dcterms:created xsi:type="dcterms:W3CDTF">2023-07-11T12:38:53Z</dcterms:created>
  <dcterms:modified xsi:type="dcterms:W3CDTF">2026-05-29T08:56:56Z</dcterms:modified>
</cp:coreProperties>
</file>